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 ContentType="image/t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747" r:id="rId3"/>
  </p:sldMasterIdLst>
  <p:notesMasterIdLst>
    <p:notesMasterId r:id="rId25"/>
  </p:notesMasterIdLst>
  <p:sldIdLst>
    <p:sldId id="331" r:id="rId4"/>
    <p:sldId id="307" r:id="rId5"/>
    <p:sldId id="304" r:id="rId6"/>
    <p:sldId id="356" r:id="rId7"/>
    <p:sldId id="301" r:id="rId8"/>
    <p:sldId id="333" r:id="rId9"/>
    <p:sldId id="319" r:id="rId10"/>
    <p:sldId id="334" r:id="rId11"/>
    <p:sldId id="266" r:id="rId12"/>
    <p:sldId id="302" r:id="rId13"/>
    <p:sldId id="286" r:id="rId14"/>
    <p:sldId id="335" r:id="rId15"/>
    <p:sldId id="336" r:id="rId16"/>
    <p:sldId id="337" r:id="rId17"/>
    <p:sldId id="358" r:id="rId18"/>
    <p:sldId id="338" r:id="rId19"/>
    <p:sldId id="339" r:id="rId20"/>
    <p:sldId id="332" r:id="rId21"/>
    <p:sldId id="330" r:id="rId22"/>
    <p:sldId id="340" r:id="rId23"/>
    <p:sldId id="31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11"/>
    <a:srgbClr val="AD0C00"/>
    <a:srgbClr val="E80603"/>
    <a:srgbClr val="E30500"/>
    <a:srgbClr val="FF2200"/>
    <a:srgbClr val="FDBA05"/>
    <a:srgbClr val="FF4E33"/>
    <a:srgbClr val="F7F7F7"/>
    <a:srgbClr val="FBE6E2"/>
    <a:srgbClr val="B692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97" autoAdjust="0"/>
    <p:restoredTop sz="94660"/>
  </p:normalViewPr>
  <p:slideViewPr>
    <p:cSldViewPr snapToGrid="0">
      <p:cViewPr varScale="1">
        <p:scale>
          <a:sx n="162" d="100"/>
          <a:sy n="162" d="100"/>
        </p:scale>
        <p:origin x="4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5BDDB-3F31-4A04-8B4A-5DA5A1391010}" type="datetimeFigureOut">
              <a:rPr lang="en-US" smtClean="0"/>
              <a:t>5/25/20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6F44E-A121-4B3F-8126-878237ABD2E0}" type="slidenum">
              <a:rPr lang="en-US" smtClean="0"/>
              <a:t>‹#›</a:t>
            </a:fld>
            <a:endParaRPr lang="en-US"/>
          </a:p>
        </p:txBody>
      </p:sp>
    </p:spTree>
    <p:extLst>
      <p:ext uri="{BB962C8B-B14F-4D97-AF65-F5344CB8AC3E}">
        <p14:creationId xmlns:p14="http://schemas.microsoft.com/office/powerpoint/2010/main" val="2400180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b7866f2f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b7866f2f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3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b7866f2f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b7866f2f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47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b7866f2f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b7866f2f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464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b7866f2f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b7866f2f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67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b7866f2f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b7866f2f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46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202484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martHR 本文">
  <p:cSld name="SmartHR 本文">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1243407" y="1318873"/>
            <a:ext cx="9768800" cy="4310000"/>
          </a:xfrm>
          <a:prstGeom prst="rect">
            <a:avLst/>
          </a:prstGeom>
          <a:noFill/>
          <a:ln>
            <a:noFill/>
          </a:ln>
        </p:spPr>
        <p:txBody>
          <a:bodyPr spcFirstLastPara="1" wrap="square" lIns="26775" tIns="26775" rIns="26775" bIns="26775" anchor="t" anchorCtr="0">
            <a:noAutofit/>
          </a:bodyPr>
          <a:lstStyle>
            <a:lvl1pPr marL="609585" lvl="0" indent="-364058" algn="l" rtl="0">
              <a:lnSpc>
                <a:spcPct val="80000"/>
              </a:lnSpc>
              <a:spcBef>
                <a:spcPts val="0"/>
              </a:spcBef>
              <a:spcAft>
                <a:spcPts val="0"/>
              </a:spcAft>
              <a:buClr>
                <a:srgbClr val="5A6068"/>
              </a:buClr>
              <a:buSzPts val="700"/>
              <a:buChar char="●"/>
              <a:defRPr/>
            </a:lvl1pPr>
            <a:lvl2pPr marL="1219170" lvl="1" indent="-364058" algn="l" rtl="0">
              <a:lnSpc>
                <a:spcPct val="120000"/>
              </a:lnSpc>
              <a:spcBef>
                <a:spcPts val="0"/>
              </a:spcBef>
              <a:spcAft>
                <a:spcPts val="0"/>
              </a:spcAft>
              <a:buClr>
                <a:srgbClr val="5A6068"/>
              </a:buClr>
              <a:buSzPts val="700"/>
              <a:buChar char="○"/>
              <a:defRPr/>
            </a:lvl2pPr>
            <a:lvl3pPr marL="1828754" lvl="2" indent="-364058" algn="l" rtl="0">
              <a:lnSpc>
                <a:spcPct val="140000"/>
              </a:lnSpc>
              <a:spcBef>
                <a:spcPts val="0"/>
              </a:spcBef>
              <a:spcAft>
                <a:spcPts val="0"/>
              </a:spcAft>
              <a:buClr>
                <a:srgbClr val="5A6068"/>
              </a:buClr>
              <a:buSzPts val="700"/>
              <a:buChar char="■"/>
              <a:defRPr/>
            </a:lvl3pPr>
            <a:lvl4pPr marL="2438339" lvl="3" indent="-364058" algn="l" rtl="0">
              <a:lnSpc>
                <a:spcPct val="150000"/>
              </a:lnSpc>
              <a:spcBef>
                <a:spcPts val="0"/>
              </a:spcBef>
              <a:spcAft>
                <a:spcPts val="0"/>
              </a:spcAft>
              <a:buClr>
                <a:srgbClr val="5A6068"/>
              </a:buClr>
              <a:buSzPts val="700"/>
              <a:buChar char="●"/>
              <a:defRPr/>
            </a:lvl4pPr>
            <a:lvl5pPr marL="3047924" lvl="4" indent="-364058" algn="l" rtl="0">
              <a:lnSpc>
                <a:spcPct val="80000"/>
              </a:lnSpc>
              <a:spcBef>
                <a:spcPts val="0"/>
              </a:spcBef>
              <a:spcAft>
                <a:spcPts val="0"/>
              </a:spcAft>
              <a:buClr>
                <a:srgbClr val="5A6068"/>
              </a:buClr>
              <a:buSzPts val="700"/>
              <a:buChar char="○"/>
              <a:defRPr/>
            </a:lvl5pPr>
            <a:lvl6pPr marL="3657509" lvl="5" indent="-364058" algn="l" rtl="0">
              <a:lnSpc>
                <a:spcPct val="80000"/>
              </a:lnSpc>
              <a:spcBef>
                <a:spcPts val="0"/>
              </a:spcBef>
              <a:spcAft>
                <a:spcPts val="0"/>
              </a:spcAft>
              <a:buClr>
                <a:srgbClr val="5A6068"/>
              </a:buClr>
              <a:buSzPts val="700"/>
              <a:buChar char="■"/>
              <a:defRPr/>
            </a:lvl6pPr>
            <a:lvl7pPr marL="4267093" lvl="6" indent="-364058" algn="l" rtl="0">
              <a:lnSpc>
                <a:spcPct val="80000"/>
              </a:lnSpc>
              <a:spcBef>
                <a:spcPts val="0"/>
              </a:spcBef>
              <a:spcAft>
                <a:spcPts val="0"/>
              </a:spcAft>
              <a:buClr>
                <a:srgbClr val="5A6068"/>
              </a:buClr>
              <a:buSzPts val="700"/>
              <a:buChar char="●"/>
              <a:defRPr/>
            </a:lvl7pPr>
            <a:lvl8pPr marL="4876678" lvl="7" indent="-364058" algn="l" rtl="0">
              <a:lnSpc>
                <a:spcPct val="80000"/>
              </a:lnSpc>
              <a:spcBef>
                <a:spcPts val="0"/>
              </a:spcBef>
              <a:spcAft>
                <a:spcPts val="0"/>
              </a:spcAft>
              <a:buClr>
                <a:srgbClr val="5A6068"/>
              </a:buClr>
              <a:buSzPts val="700"/>
              <a:buChar char="○"/>
              <a:defRPr/>
            </a:lvl8pPr>
            <a:lvl9pPr marL="5486263" lvl="8" indent="-364058" algn="l" rtl="0">
              <a:lnSpc>
                <a:spcPct val="80000"/>
              </a:lnSpc>
              <a:spcBef>
                <a:spcPts val="0"/>
              </a:spcBef>
              <a:spcAft>
                <a:spcPts val="0"/>
              </a:spcAft>
              <a:buClr>
                <a:srgbClr val="5A6068"/>
              </a:buClr>
              <a:buSzPts val="700"/>
              <a:buChar char="■"/>
              <a:defRPr/>
            </a:lvl9pPr>
          </a:lstStyle>
          <a:p>
            <a:endParaRPr/>
          </a:p>
        </p:txBody>
      </p:sp>
      <p:sp>
        <p:nvSpPr>
          <p:cNvPr id="52" name="Google Shape;52;p13"/>
          <p:cNvSpPr txBox="1">
            <a:spLocks noGrp="1"/>
          </p:cNvSpPr>
          <p:nvPr>
            <p:ph type="sldNum" idx="12"/>
          </p:nvPr>
        </p:nvSpPr>
        <p:spPr>
          <a:xfrm>
            <a:off x="5952515" y="6509743"/>
            <a:ext cx="278000" cy="2236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1pPr>
            <a:lvl2pPr marL="0" lvl="1"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2pPr>
            <a:lvl3pPr marL="0" lvl="2"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3pPr>
            <a:lvl4pPr marL="0" lvl="3"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4pPr>
            <a:lvl5pPr marL="0" lvl="4"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5pPr>
            <a:lvl6pPr marL="0" lvl="5"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6pPr>
            <a:lvl7pPr marL="0" lvl="6"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7pPr>
            <a:lvl8pPr marL="0" lvl="7"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8pPr>
            <a:lvl9pPr marL="0" lvl="8"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9pPr>
          </a:lstStyle>
          <a:p>
            <a:fld id="{00000000-1234-1234-1234-123412341234}" type="slidenum">
              <a:rPr lang="en-US" altLang="ja" smtClean="0"/>
              <a:pPr/>
              <a:t>‹#›</a:t>
            </a:fld>
            <a:endParaRPr lang="ja" altLang="en-US" sz="1333">
              <a:solidFill>
                <a:schemeClr val="dk2"/>
              </a:solidFill>
            </a:endParaRPr>
          </a:p>
        </p:txBody>
      </p:sp>
    </p:spTree>
    <p:extLst>
      <p:ext uri="{BB962C8B-B14F-4D97-AF65-F5344CB8AC3E}">
        <p14:creationId xmlns:p14="http://schemas.microsoft.com/office/powerpoint/2010/main" val="322910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martHR Section">
  <p:cSld name="SmartHR Section">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197671" y="1866317"/>
            <a:ext cx="9796800" cy="2321600"/>
          </a:xfrm>
          <a:prstGeom prst="rect">
            <a:avLst/>
          </a:prstGeom>
          <a:noFill/>
          <a:ln>
            <a:noFill/>
          </a:ln>
        </p:spPr>
        <p:txBody>
          <a:bodyPr spcFirstLastPara="1" wrap="square" lIns="26775" tIns="26775" rIns="26775" bIns="26775" anchor="ctr" anchorCtr="0">
            <a:noAutofit/>
          </a:bodyPr>
          <a:lstStyle>
            <a:lvl1pPr lvl="0" algn="l" rtl="0">
              <a:lnSpc>
                <a:spcPct val="80000"/>
              </a:lnSpc>
              <a:spcBef>
                <a:spcPts val="0"/>
              </a:spcBef>
              <a:spcAft>
                <a:spcPts val="0"/>
              </a:spcAft>
              <a:buClr>
                <a:srgbClr val="00AFBC"/>
              </a:buClr>
              <a:buSzPts val="700"/>
              <a:buNone/>
              <a:defRPr/>
            </a:lvl1pPr>
            <a:lvl2pPr lvl="1" algn="l" rtl="0">
              <a:lnSpc>
                <a:spcPct val="80000"/>
              </a:lnSpc>
              <a:spcBef>
                <a:spcPts val="0"/>
              </a:spcBef>
              <a:spcAft>
                <a:spcPts val="0"/>
              </a:spcAft>
              <a:buClr>
                <a:srgbClr val="00AFBC"/>
              </a:buClr>
              <a:buSzPts val="700"/>
              <a:buNone/>
              <a:defRPr/>
            </a:lvl2pPr>
            <a:lvl3pPr lvl="2" algn="l" rtl="0">
              <a:lnSpc>
                <a:spcPct val="80000"/>
              </a:lnSpc>
              <a:spcBef>
                <a:spcPts val="0"/>
              </a:spcBef>
              <a:spcAft>
                <a:spcPts val="0"/>
              </a:spcAft>
              <a:buClr>
                <a:srgbClr val="00AFBC"/>
              </a:buClr>
              <a:buSzPts val="700"/>
              <a:buNone/>
              <a:defRPr/>
            </a:lvl3pPr>
            <a:lvl4pPr lvl="3" algn="l" rtl="0">
              <a:lnSpc>
                <a:spcPct val="80000"/>
              </a:lnSpc>
              <a:spcBef>
                <a:spcPts val="0"/>
              </a:spcBef>
              <a:spcAft>
                <a:spcPts val="0"/>
              </a:spcAft>
              <a:buClr>
                <a:srgbClr val="00AFBC"/>
              </a:buClr>
              <a:buSzPts val="700"/>
              <a:buNone/>
              <a:defRPr/>
            </a:lvl4pPr>
            <a:lvl5pPr lvl="4" algn="l" rtl="0">
              <a:lnSpc>
                <a:spcPct val="80000"/>
              </a:lnSpc>
              <a:spcBef>
                <a:spcPts val="0"/>
              </a:spcBef>
              <a:spcAft>
                <a:spcPts val="0"/>
              </a:spcAft>
              <a:buClr>
                <a:srgbClr val="00AFBC"/>
              </a:buClr>
              <a:buSzPts val="700"/>
              <a:buNone/>
              <a:defRPr/>
            </a:lvl5pPr>
            <a:lvl6pPr lvl="5" algn="l" rtl="0">
              <a:lnSpc>
                <a:spcPct val="80000"/>
              </a:lnSpc>
              <a:spcBef>
                <a:spcPts val="0"/>
              </a:spcBef>
              <a:spcAft>
                <a:spcPts val="0"/>
              </a:spcAft>
              <a:buClr>
                <a:srgbClr val="00AFBC"/>
              </a:buClr>
              <a:buSzPts val="700"/>
              <a:buNone/>
              <a:defRPr/>
            </a:lvl6pPr>
            <a:lvl7pPr lvl="6" algn="l" rtl="0">
              <a:lnSpc>
                <a:spcPct val="80000"/>
              </a:lnSpc>
              <a:spcBef>
                <a:spcPts val="0"/>
              </a:spcBef>
              <a:spcAft>
                <a:spcPts val="0"/>
              </a:spcAft>
              <a:buClr>
                <a:srgbClr val="00AFBC"/>
              </a:buClr>
              <a:buSzPts val="700"/>
              <a:buNone/>
              <a:defRPr/>
            </a:lvl7pPr>
            <a:lvl8pPr lvl="7" algn="l" rtl="0">
              <a:lnSpc>
                <a:spcPct val="80000"/>
              </a:lnSpc>
              <a:spcBef>
                <a:spcPts val="0"/>
              </a:spcBef>
              <a:spcAft>
                <a:spcPts val="0"/>
              </a:spcAft>
              <a:buClr>
                <a:srgbClr val="00AFBC"/>
              </a:buClr>
              <a:buSzPts val="700"/>
              <a:buNone/>
              <a:defRPr/>
            </a:lvl8pPr>
            <a:lvl9pPr lvl="8" algn="l" rtl="0">
              <a:lnSpc>
                <a:spcPct val="80000"/>
              </a:lnSpc>
              <a:spcBef>
                <a:spcPts val="0"/>
              </a:spcBef>
              <a:spcAft>
                <a:spcPts val="0"/>
              </a:spcAft>
              <a:buClr>
                <a:srgbClr val="00AFBC"/>
              </a:buClr>
              <a:buSzPts val="700"/>
              <a:buNone/>
              <a:defRPr/>
            </a:lvl9pPr>
          </a:lstStyle>
          <a:p>
            <a:endParaRPr/>
          </a:p>
        </p:txBody>
      </p:sp>
      <p:sp>
        <p:nvSpPr>
          <p:cNvPr id="55" name="Google Shape;55;p14"/>
          <p:cNvSpPr txBox="1">
            <a:spLocks noGrp="1"/>
          </p:cNvSpPr>
          <p:nvPr>
            <p:ph type="sldNum" idx="12"/>
          </p:nvPr>
        </p:nvSpPr>
        <p:spPr>
          <a:xfrm>
            <a:off x="5952515" y="6509743"/>
            <a:ext cx="278000" cy="2236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1pPr>
            <a:lvl2pPr marL="0" lvl="1"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2pPr>
            <a:lvl3pPr marL="0" lvl="2"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3pPr>
            <a:lvl4pPr marL="0" lvl="3"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4pPr>
            <a:lvl5pPr marL="0" lvl="4"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5pPr>
            <a:lvl6pPr marL="0" lvl="5"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6pPr>
            <a:lvl7pPr marL="0" lvl="6"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7pPr>
            <a:lvl8pPr marL="0" lvl="7"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8pPr>
            <a:lvl9pPr marL="0" lvl="8"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9pPr>
          </a:lstStyle>
          <a:p>
            <a:fld id="{00000000-1234-1234-1234-123412341234}" type="slidenum">
              <a:rPr lang="en-US" altLang="ja" smtClean="0"/>
              <a:pPr/>
              <a:t>‹#›</a:t>
            </a:fld>
            <a:endParaRPr lang="ja" altLang="en-US" sz="1333">
              <a:solidFill>
                <a:schemeClr val="dk2"/>
              </a:solidFill>
            </a:endParaRPr>
          </a:p>
        </p:txBody>
      </p:sp>
    </p:spTree>
    <p:extLst>
      <p:ext uri="{BB962C8B-B14F-4D97-AF65-F5344CB8AC3E}">
        <p14:creationId xmlns:p14="http://schemas.microsoft.com/office/powerpoint/2010/main" val="144796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889000" y="1149351"/>
            <a:ext cx="10414000" cy="2324000"/>
          </a:xfrm>
          <a:prstGeom prst="rect">
            <a:avLst/>
          </a:prstGeom>
          <a:noFill/>
          <a:ln>
            <a:noFill/>
          </a:ln>
        </p:spPr>
        <p:txBody>
          <a:bodyPr spcFirstLastPara="1" wrap="square" lIns="38100" tIns="38100" rIns="38100" bIns="38100" anchor="b" anchorCtr="0">
            <a:noAutofit/>
          </a:bodyPr>
          <a:lstStyle>
            <a:lvl1pPr lvl="0" algn="ctr"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lvl2pPr>
            <a:lvl3pPr lvl="2" algn="ctr" rtl="0">
              <a:lnSpc>
                <a:spcPct val="100000"/>
              </a:lnSpc>
              <a:spcBef>
                <a:spcPts val="0"/>
              </a:spcBef>
              <a:spcAft>
                <a:spcPts val="0"/>
              </a:spcAft>
              <a:buClr>
                <a:srgbClr val="000000"/>
              </a:buClr>
              <a:buSzPts val="1400"/>
              <a:buNone/>
              <a:defRPr/>
            </a:lvl3pPr>
            <a:lvl4pPr lvl="3" algn="ctr" rtl="0">
              <a:lnSpc>
                <a:spcPct val="100000"/>
              </a:lnSpc>
              <a:spcBef>
                <a:spcPts val="0"/>
              </a:spcBef>
              <a:spcAft>
                <a:spcPts val="0"/>
              </a:spcAft>
              <a:buClr>
                <a:srgbClr val="000000"/>
              </a:buClr>
              <a:buSzPts val="1400"/>
              <a:buNone/>
              <a:defRPr/>
            </a:lvl4pPr>
            <a:lvl5pPr lvl="4" algn="ctr" rtl="0">
              <a:lnSpc>
                <a:spcPct val="100000"/>
              </a:lnSpc>
              <a:spcBef>
                <a:spcPts val="0"/>
              </a:spcBef>
              <a:spcAft>
                <a:spcPts val="0"/>
              </a:spcAft>
              <a:buClr>
                <a:srgbClr val="000000"/>
              </a:buClr>
              <a:buSzPts val="1400"/>
              <a:buNone/>
              <a:defRPr/>
            </a:lvl5pPr>
            <a:lvl6pPr lvl="5" algn="ctr" rtl="0">
              <a:lnSpc>
                <a:spcPct val="100000"/>
              </a:lnSpc>
              <a:spcBef>
                <a:spcPts val="0"/>
              </a:spcBef>
              <a:spcAft>
                <a:spcPts val="0"/>
              </a:spcAft>
              <a:buClr>
                <a:srgbClr val="000000"/>
              </a:buClr>
              <a:buSzPts val="1400"/>
              <a:buNone/>
              <a:defRPr/>
            </a:lvl6pPr>
            <a:lvl7pPr lvl="6" algn="ctr" rtl="0">
              <a:lnSpc>
                <a:spcPct val="100000"/>
              </a:lnSpc>
              <a:spcBef>
                <a:spcPts val="0"/>
              </a:spcBef>
              <a:spcAft>
                <a:spcPts val="0"/>
              </a:spcAft>
              <a:buClr>
                <a:srgbClr val="000000"/>
              </a:buClr>
              <a:buSzPts val="1400"/>
              <a:buNone/>
              <a:defRPr/>
            </a:lvl7pPr>
            <a:lvl8pPr lvl="7" algn="ctr" rtl="0">
              <a:lnSpc>
                <a:spcPct val="100000"/>
              </a:lnSpc>
              <a:spcBef>
                <a:spcPts val="0"/>
              </a:spcBef>
              <a:spcAft>
                <a:spcPts val="0"/>
              </a:spcAft>
              <a:buClr>
                <a:srgbClr val="000000"/>
              </a:buClr>
              <a:buSzPts val="1400"/>
              <a:buNone/>
              <a:defRPr/>
            </a:lvl8pPr>
            <a:lvl9pPr lvl="8" algn="ctr" rtl="0">
              <a:lnSpc>
                <a:spcPct val="100000"/>
              </a:lnSpc>
              <a:spcBef>
                <a:spcPts val="0"/>
              </a:spcBef>
              <a:spcAft>
                <a:spcPts val="0"/>
              </a:spcAft>
              <a:buClr>
                <a:srgbClr val="000000"/>
              </a:buClr>
              <a:buSzPts val="1400"/>
              <a:buNone/>
              <a:defRPr/>
            </a:lvl9pPr>
          </a:lstStyle>
          <a:p>
            <a:endParaRPr/>
          </a:p>
        </p:txBody>
      </p:sp>
      <p:sp>
        <p:nvSpPr>
          <p:cNvPr id="58" name="Google Shape;58;p15"/>
          <p:cNvSpPr txBox="1">
            <a:spLocks noGrp="1"/>
          </p:cNvSpPr>
          <p:nvPr>
            <p:ph type="body" idx="1"/>
          </p:nvPr>
        </p:nvSpPr>
        <p:spPr>
          <a:xfrm>
            <a:off x="889000" y="3536951"/>
            <a:ext cx="10414000" cy="794000"/>
          </a:xfrm>
          <a:prstGeom prst="rect">
            <a:avLst/>
          </a:prstGeom>
          <a:noFill/>
          <a:ln>
            <a:noFill/>
          </a:ln>
        </p:spPr>
        <p:txBody>
          <a:bodyPr spcFirstLastPara="1" wrap="square" lIns="38100" tIns="38100" rIns="38100" bIns="38100" anchor="t" anchorCtr="0">
            <a:noAutofit/>
          </a:bodyPr>
          <a:lstStyle>
            <a:lvl1pPr marL="609585" lvl="0" indent="-304792" algn="ctr" rtl="0">
              <a:lnSpc>
                <a:spcPct val="100000"/>
              </a:lnSpc>
              <a:spcBef>
                <a:spcPts val="0"/>
              </a:spcBef>
              <a:spcAft>
                <a:spcPts val="0"/>
              </a:spcAft>
              <a:buClr>
                <a:srgbClr val="000000"/>
              </a:buClr>
              <a:buSzPts val="2000"/>
              <a:buFont typeface="Arial"/>
              <a:buNone/>
              <a:defRPr sz="2667"/>
            </a:lvl1pPr>
            <a:lvl2pPr marL="1219170" lvl="1" indent="-304792" algn="ctr" rtl="0">
              <a:lnSpc>
                <a:spcPct val="100000"/>
              </a:lnSpc>
              <a:spcBef>
                <a:spcPts val="0"/>
              </a:spcBef>
              <a:spcAft>
                <a:spcPts val="0"/>
              </a:spcAft>
              <a:buClr>
                <a:srgbClr val="000000"/>
              </a:buClr>
              <a:buSzPts val="2000"/>
              <a:buFont typeface="Arial"/>
              <a:buNone/>
              <a:defRPr sz="2667"/>
            </a:lvl2pPr>
            <a:lvl3pPr marL="1828754" lvl="2" indent="-304792" algn="ctr" rtl="0">
              <a:lnSpc>
                <a:spcPct val="100000"/>
              </a:lnSpc>
              <a:spcBef>
                <a:spcPts val="0"/>
              </a:spcBef>
              <a:spcAft>
                <a:spcPts val="0"/>
              </a:spcAft>
              <a:buClr>
                <a:srgbClr val="000000"/>
              </a:buClr>
              <a:buSzPts val="2000"/>
              <a:buFont typeface="Arial"/>
              <a:buNone/>
              <a:defRPr sz="2667"/>
            </a:lvl3pPr>
            <a:lvl4pPr marL="2438339" lvl="3" indent="-304792" algn="ctr" rtl="0">
              <a:lnSpc>
                <a:spcPct val="100000"/>
              </a:lnSpc>
              <a:spcBef>
                <a:spcPts val="0"/>
              </a:spcBef>
              <a:spcAft>
                <a:spcPts val="0"/>
              </a:spcAft>
              <a:buClr>
                <a:srgbClr val="000000"/>
              </a:buClr>
              <a:buSzPts val="2000"/>
              <a:buFont typeface="Arial"/>
              <a:buNone/>
              <a:defRPr sz="2667"/>
            </a:lvl4pPr>
            <a:lvl5pPr marL="3047924" lvl="4" indent="-304792" algn="ctr" rtl="0">
              <a:lnSpc>
                <a:spcPct val="100000"/>
              </a:lnSpc>
              <a:spcBef>
                <a:spcPts val="0"/>
              </a:spcBef>
              <a:spcAft>
                <a:spcPts val="0"/>
              </a:spcAft>
              <a:buClr>
                <a:srgbClr val="000000"/>
              </a:buClr>
              <a:buSzPts val="2000"/>
              <a:buFont typeface="Arial"/>
              <a:buNone/>
              <a:defRPr sz="2667"/>
            </a:lvl5pPr>
            <a:lvl6pPr marL="3657509" lvl="5" indent="-448722" algn="l" rtl="0">
              <a:lnSpc>
                <a:spcPct val="100000"/>
              </a:lnSpc>
              <a:spcBef>
                <a:spcPts val="2933"/>
              </a:spcBef>
              <a:spcAft>
                <a:spcPts val="0"/>
              </a:spcAft>
              <a:buClr>
                <a:srgbClr val="000000"/>
              </a:buClr>
              <a:buSzPts val="1700"/>
              <a:buChar char="•"/>
              <a:defRPr/>
            </a:lvl6pPr>
            <a:lvl7pPr marL="4267093" lvl="6" indent="-448722" algn="l" rtl="0">
              <a:lnSpc>
                <a:spcPct val="100000"/>
              </a:lnSpc>
              <a:spcBef>
                <a:spcPts val="2933"/>
              </a:spcBef>
              <a:spcAft>
                <a:spcPts val="0"/>
              </a:spcAft>
              <a:buClr>
                <a:srgbClr val="000000"/>
              </a:buClr>
              <a:buSzPts val="1700"/>
              <a:buChar char="•"/>
              <a:defRPr/>
            </a:lvl7pPr>
            <a:lvl8pPr marL="4876678" lvl="7" indent="-448722" algn="l" rtl="0">
              <a:lnSpc>
                <a:spcPct val="100000"/>
              </a:lnSpc>
              <a:spcBef>
                <a:spcPts val="2933"/>
              </a:spcBef>
              <a:spcAft>
                <a:spcPts val="0"/>
              </a:spcAft>
              <a:buClr>
                <a:srgbClr val="000000"/>
              </a:buClr>
              <a:buSzPts val="1700"/>
              <a:buChar char="•"/>
              <a:defRPr/>
            </a:lvl8pPr>
            <a:lvl9pPr marL="5486263" lvl="8" indent="-448722" algn="l" rtl="0">
              <a:lnSpc>
                <a:spcPct val="100000"/>
              </a:lnSpc>
              <a:spcBef>
                <a:spcPts val="2933"/>
              </a:spcBef>
              <a:spcAft>
                <a:spcPts val="0"/>
              </a:spcAft>
              <a:buClr>
                <a:srgbClr val="000000"/>
              </a:buClr>
              <a:buSzPts val="1700"/>
              <a:buChar char="•"/>
              <a:defRPr/>
            </a:lvl9pPr>
          </a:lstStyle>
          <a:p>
            <a:endParaRPr/>
          </a:p>
        </p:txBody>
      </p:sp>
      <p:sp>
        <p:nvSpPr>
          <p:cNvPr id="59" name="Google Shape;59;p15"/>
          <p:cNvSpPr txBox="1">
            <a:spLocks noGrp="1"/>
          </p:cNvSpPr>
          <p:nvPr>
            <p:ph type="sldNum" idx="12"/>
          </p:nvPr>
        </p:nvSpPr>
        <p:spPr>
          <a:xfrm>
            <a:off x="5979516" y="6540500"/>
            <a:ext cx="267600" cy="287200"/>
          </a:xfrm>
          <a:prstGeom prst="rect">
            <a:avLst/>
          </a:prstGeom>
          <a:noFill/>
          <a:ln>
            <a:noFill/>
          </a:ln>
        </p:spPr>
        <p:txBody>
          <a:bodyPr spcFirstLastPara="1" wrap="square" lIns="38100" tIns="38100" rIns="38100" bIns="38100" anchor="t" anchorCtr="0">
            <a:noAutofit/>
          </a:bodyPr>
          <a:lstStyle>
            <a:lvl1pPr marL="0" marR="0" lvl="0"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1pPr>
            <a:lvl2pPr marL="0" marR="0" lvl="1"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2pPr>
            <a:lvl3pPr marL="0" marR="0" lvl="2"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3pPr>
            <a:lvl4pPr marL="0" marR="0" lvl="3"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4pPr>
            <a:lvl5pPr marL="0" marR="0" lvl="4"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5pPr>
            <a:lvl6pPr marL="0" marR="0" lvl="5"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6pPr>
            <a:lvl7pPr marL="0" marR="0" lvl="6"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7pPr>
            <a:lvl8pPr marL="0" marR="0" lvl="7"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8pPr>
            <a:lvl9pPr marL="0" marR="0" lvl="8"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64114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889000" y="1149351"/>
            <a:ext cx="10414000" cy="2324000"/>
          </a:xfrm>
          <a:prstGeom prst="rect">
            <a:avLst/>
          </a:prstGeom>
          <a:noFill/>
          <a:ln>
            <a:noFill/>
          </a:ln>
        </p:spPr>
        <p:txBody>
          <a:bodyPr spcFirstLastPara="1" wrap="square" lIns="38100" tIns="38100" rIns="38100" bIns="38100" anchor="b" anchorCtr="0">
            <a:noAutofit/>
          </a:bodyPr>
          <a:lstStyle>
            <a:lvl1pPr lvl="0" algn="ctr"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lvl2pPr>
            <a:lvl3pPr lvl="2" algn="ctr" rtl="0">
              <a:lnSpc>
                <a:spcPct val="100000"/>
              </a:lnSpc>
              <a:spcBef>
                <a:spcPts val="0"/>
              </a:spcBef>
              <a:spcAft>
                <a:spcPts val="0"/>
              </a:spcAft>
              <a:buClr>
                <a:srgbClr val="000000"/>
              </a:buClr>
              <a:buSzPts val="1400"/>
              <a:buNone/>
              <a:defRPr/>
            </a:lvl3pPr>
            <a:lvl4pPr lvl="3" algn="ctr" rtl="0">
              <a:lnSpc>
                <a:spcPct val="100000"/>
              </a:lnSpc>
              <a:spcBef>
                <a:spcPts val="0"/>
              </a:spcBef>
              <a:spcAft>
                <a:spcPts val="0"/>
              </a:spcAft>
              <a:buClr>
                <a:srgbClr val="000000"/>
              </a:buClr>
              <a:buSzPts val="1400"/>
              <a:buNone/>
              <a:defRPr/>
            </a:lvl4pPr>
            <a:lvl5pPr lvl="4" algn="ctr" rtl="0">
              <a:lnSpc>
                <a:spcPct val="100000"/>
              </a:lnSpc>
              <a:spcBef>
                <a:spcPts val="0"/>
              </a:spcBef>
              <a:spcAft>
                <a:spcPts val="0"/>
              </a:spcAft>
              <a:buClr>
                <a:srgbClr val="000000"/>
              </a:buClr>
              <a:buSzPts val="1400"/>
              <a:buNone/>
              <a:defRPr/>
            </a:lvl5pPr>
            <a:lvl6pPr lvl="5" algn="ctr" rtl="0">
              <a:lnSpc>
                <a:spcPct val="100000"/>
              </a:lnSpc>
              <a:spcBef>
                <a:spcPts val="0"/>
              </a:spcBef>
              <a:spcAft>
                <a:spcPts val="0"/>
              </a:spcAft>
              <a:buClr>
                <a:srgbClr val="000000"/>
              </a:buClr>
              <a:buSzPts val="1400"/>
              <a:buNone/>
              <a:defRPr/>
            </a:lvl6pPr>
            <a:lvl7pPr lvl="6" algn="ctr" rtl="0">
              <a:lnSpc>
                <a:spcPct val="100000"/>
              </a:lnSpc>
              <a:spcBef>
                <a:spcPts val="0"/>
              </a:spcBef>
              <a:spcAft>
                <a:spcPts val="0"/>
              </a:spcAft>
              <a:buClr>
                <a:srgbClr val="000000"/>
              </a:buClr>
              <a:buSzPts val="1400"/>
              <a:buNone/>
              <a:defRPr/>
            </a:lvl7pPr>
            <a:lvl8pPr lvl="7" algn="ctr" rtl="0">
              <a:lnSpc>
                <a:spcPct val="100000"/>
              </a:lnSpc>
              <a:spcBef>
                <a:spcPts val="0"/>
              </a:spcBef>
              <a:spcAft>
                <a:spcPts val="0"/>
              </a:spcAft>
              <a:buClr>
                <a:srgbClr val="000000"/>
              </a:buClr>
              <a:buSzPts val="1400"/>
              <a:buNone/>
              <a:defRPr/>
            </a:lvl8pPr>
            <a:lvl9pPr lvl="8" algn="ctr" rtl="0">
              <a:lnSpc>
                <a:spcPct val="100000"/>
              </a:lnSpc>
              <a:spcBef>
                <a:spcPts val="0"/>
              </a:spcBef>
              <a:spcAft>
                <a:spcPts val="0"/>
              </a:spcAft>
              <a:buClr>
                <a:srgbClr val="000000"/>
              </a:buClr>
              <a:buSzPts val="1400"/>
              <a:buNone/>
              <a:defRPr/>
            </a:lvl9pPr>
          </a:lstStyle>
          <a:p>
            <a:endParaRPr/>
          </a:p>
        </p:txBody>
      </p:sp>
      <p:sp>
        <p:nvSpPr>
          <p:cNvPr id="62" name="Google Shape;62;p16"/>
          <p:cNvSpPr txBox="1">
            <a:spLocks noGrp="1"/>
          </p:cNvSpPr>
          <p:nvPr>
            <p:ph type="body" idx="1"/>
          </p:nvPr>
        </p:nvSpPr>
        <p:spPr>
          <a:xfrm>
            <a:off x="889000" y="3536951"/>
            <a:ext cx="10414000" cy="794000"/>
          </a:xfrm>
          <a:prstGeom prst="rect">
            <a:avLst/>
          </a:prstGeom>
          <a:noFill/>
          <a:ln>
            <a:noFill/>
          </a:ln>
        </p:spPr>
        <p:txBody>
          <a:bodyPr spcFirstLastPara="1" wrap="square" lIns="38100" tIns="38100" rIns="38100" bIns="38100" anchor="t" anchorCtr="0">
            <a:noAutofit/>
          </a:bodyPr>
          <a:lstStyle>
            <a:lvl1pPr marL="609585" lvl="0" indent="-304792" algn="ctr" rtl="0">
              <a:lnSpc>
                <a:spcPct val="100000"/>
              </a:lnSpc>
              <a:spcBef>
                <a:spcPts val="0"/>
              </a:spcBef>
              <a:spcAft>
                <a:spcPts val="0"/>
              </a:spcAft>
              <a:buClr>
                <a:srgbClr val="000000"/>
              </a:buClr>
              <a:buSzPts val="2000"/>
              <a:buFont typeface="Arial"/>
              <a:buNone/>
              <a:defRPr sz="2667"/>
            </a:lvl1pPr>
            <a:lvl2pPr marL="1219170" lvl="1" indent="-304792" algn="ctr" rtl="0">
              <a:lnSpc>
                <a:spcPct val="100000"/>
              </a:lnSpc>
              <a:spcBef>
                <a:spcPts val="0"/>
              </a:spcBef>
              <a:spcAft>
                <a:spcPts val="0"/>
              </a:spcAft>
              <a:buClr>
                <a:srgbClr val="000000"/>
              </a:buClr>
              <a:buSzPts val="2000"/>
              <a:buFont typeface="Arial"/>
              <a:buNone/>
              <a:defRPr sz="2667"/>
            </a:lvl2pPr>
            <a:lvl3pPr marL="1828754" lvl="2" indent="-304792" algn="ctr" rtl="0">
              <a:lnSpc>
                <a:spcPct val="100000"/>
              </a:lnSpc>
              <a:spcBef>
                <a:spcPts val="0"/>
              </a:spcBef>
              <a:spcAft>
                <a:spcPts val="0"/>
              </a:spcAft>
              <a:buClr>
                <a:srgbClr val="000000"/>
              </a:buClr>
              <a:buSzPts val="2000"/>
              <a:buFont typeface="Arial"/>
              <a:buNone/>
              <a:defRPr sz="2667"/>
            </a:lvl3pPr>
            <a:lvl4pPr marL="2438339" lvl="3" indent="-304792" algn="ctr" rtl="0">
              <a:lnSpc>
                <a:spcPct val="100000"/>
              </a:lnSpc>
              <a:spcBef>
                <a:spcPts val="0"/>
              </a:spcBef>
              <a:spcAft>
                <a:spcPts val="0"/>
              </a:spcAft>
              <a:buClr>
                <a:srgbClr val="000000"/>
              </a:buClr>
              <a:buSzPts val="2000"/>
              <a:buFont typeface="Arial"/>
              <a:buNone/>
              <a:defRPr sz="2667"/>
            </a:lvl4pPr>
            <a:lvl5pPr marL="3047924" lvl="4" indent="-304792" algn="ctr" rtl="0">
              <a:lnSpc>
                <a:spcPct val="100000"/>
              </a:lnSpc>
              <a:spcBef>
                <a:spcPts val="0"/>
              </a:spcBef>
              <a:spcAft>
                <a:spcPts val="0"/>
              </a:spcAft>
              <a:buClr>
                <a:srgbClr val="000000"/>
              </a:buClr>
              <a:buSzPts val="2000"/>
              <a:buFont typeface="Arial"/>
              <a:buNone/>
              <a:defRPr sz="2667"/>
            </a:lvl5pPr>
            <a:lvl6pPr marL="3657509" lvl="5" indent="-448722" algn="l" rtl="0">
              <a:lnSpc>
                <a:spcPct val="100000"/>
              </a:lnSpc>
              <a:spcBef>
                <a:spcPts val="2933"/>
              </a:spcBef>
              <a:spcAft>
                <a:spcPts val="0"/>
              </a:spcAft>
              <a:buClr>
                <a:srgbClr val="000000"/>
              </a:buClr>
              <a:buSzPts val="1700"/>
              <a:buChar char="•"/>
              <a:defRPr/>
            </a:lvl6pPr>
            <a:lvl7pPr marL="4267093" lvl="6" indent="-448722" algn="l" rtl="0">
              <a:lnSpc>
                <a:spcPct val="100000"/>
              </a:lnSpc>
              <a:spcBef>
                <a:spcPts val="2933"/>
              </a:spcBef>
              <a:spcAft>
                <a:spcPts val="0"/>
              </a:spcAft>
              <a:buClr>
                <a:srgbClr val="000000"/>
              </a:buClr>
              <a:buSzPts val="1700"/>
              <a:buChar char="•"/>
              <a:defRPr/>
            </a:lvl7pPr>
            <a:lvl8pPr marL="4876678" lvl="7" indent="-448722" algn="l" rtl="0">
              <a:lnSpc>
                <a:spcPct val="100000"/>
              </a:lnSpc>
              <a:spcBef>
                <a:spcPts val="2933"/>
              </a:spcBef>
              <a:spcAft>
                <a:spcPts val="0"/>
              </a:spcAft>
              <a:buClr>
                <a:srgbClr val="000000"/>
              </a:buClr>
              <a:buSzPts val="1700"/>
              <a:buChar char="•"/>
              <a:defRPr/>
            </a:lvl8pPr>
            <a:lvl9pPr marL="5486263" lvl="8" indent="-448722" algn="l" rtl="0">
              <a:lnSpc>
                <a:spcPct val="100000"/>
              </a:lnSpc>
              <a:spcBef>
                <a:spcPts val="2933"/>
              </a:spcBef>
              <a:spcAft>
                <a:spcPts val="0"/>
              </a:spcAft>
              <a:buClr>
                <a:srgbClr val="000000"/>
              </a:buClr>
              <a:buSzPts val="1700"/>
              <a:buChar char="•"/>
              <a:defRPr/>
            </a:lvl9pPr>
          </a:lstStyle>
          <a:p>
            <a:endParaRPr/>
          </a:p>
        </p:txBody>
      </p:sp>
      <p:sp>
        <p:nvSpPr>
          <p:cNvPr id="63" name="Google Shape;63;p16"/>
          <p:cNvSpPr txBox="1">
            <a:spLocks noGrp="1"/>
          </p:cNvSpPr>
          <p:nvPr>
            <p:ph type="sldNum" idx="12"/>
          </p:nvPr>
        </p:nvSpPr>
        <p:spPr>
          <a:xfrm>
            <a:off x="5979516" y="6540500"/>
            <a:ext cx="267600" cy="287200"/>
          </a:xfrm>
          <a:prstGeom prst="rect">
            <a:avLst/>
          </a:prstGeom>
          <a:noFill/>
          <a:ln>
            <a:noFill/>
          </a:ln>
        </p:spPr>
        <p:txBody>
          <a:bodyPr spcFirstLastPara="1" wrap="square" lIns="38100" tIns="38100" rIns="38100" bIns="38100" anchor="t" anchorCtr="0">
            <a:noAutofit/>
          </a:bodyPr>
          <a:lstStyle>
            <a:lvl1pPr marL="0" marR="0" lvl="0"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1pPr>
            <a:lvl2pPr marL="0" marR="0" lvl="1"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2pPr>
            <a:lvl3pPr marL="0" marR="0" lvl="2"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3pPr>
            <a:lvl4pPr marL="0" marR="0" lvl="3"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4pPr>
            <a:lvl5pPr marL="0" marR="0" lvl="4"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5pPr>
            <a:lvl6pPr marL="0" marR="0" lvl="5"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6pPr>
            <a:lvl7pPr marL="0" marR="0" lvl="6"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7pPr>
            <a:lvl8pPr marL="0" marR="0" lvl="7"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8pPr>
            <a:lvl9pPr marL="0" marR="0" lvl="8"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314941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タイトル&amp;サブタイトル">
  <p:cSld name="タイトル&amp;サブタイトル">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889000" y="1149351"/>
            <a:ext cx="10414000" cy="2324000"/>
          </a:xfrm>
          <a:prstGeom prst="rect">
            <a:avLst/>
          </a:prstGeom>
          <a:noFill/>
          <a:ln>
            <a:noFill/>
          </a:ln>
        </p:spPr>
        <p:txBody>
          <a:bodyPr spcFirstLastPara="1" wrap="square" lIns="19050" tIns="19050" rIns="19050" bIns="19050" anchor="b" anchorCtr="0">
            <a:noAutofit/>
          </a:bodyPr>
          <a:lstStyle>
            <a:lvl1pPr lvl="0" algn="ctr" rtl="0">
              <a:lnSpc>
                <a:spcPct val="100000"/>
              </a:lnSpc>
              <a:spcBef>
                <a:spcPts val="0"/>
              </a:spcBef>
              <a:spcAft>
                <a:spcPts val="0"/>
              </a:spcAft>
              <a:buClr>
                <a:srgbClr val="000000"/>
              </a:buClr>
              <a:buSzPts val="700"/>
              <a:buNone/>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72" name="Google Shape;72;p18"/>
          <p:cNvSpPr txBox="1">
            <a:spLocks noGrp="1"/>
          </p:cNvSpPr>
          <p:nvPr>
            <p:ph type="body" idx="1"/>
          </p:nvPr>
        </p:nvSpPr>
        <p:spPr>
          <a:xfrm>
            <a:off x="889000" y="3536951"/>
            <a:ext cx="10414000" cy="794000"/>
          </a:xfrm>
          <a:prstGeom prst="rect">
            <a:avLst/>
          </a:prstGeom>
          <a:noFill/>
          <a:ln>
            <a:noFill/>
          </a:ln>
        </p:spPr>
        <p:txBody>
          <a:bodyPr spcFirstLastPara="1" wrap="square" lIns="19050" tIns="19050" rIns="19050" bIns="19050" anchor="t" anchorCtr="0">
            <a:noAutofit/>
          </a:bodyPr>
          <a:lstStyle>
            <a:lvl1pPr marL="609585" lvl="0" indent="-304792" algn="ctr" rtl="0">
              <a:lnSpc>
                <a:spcPct val="100000"/>
              </a:lnSpc>
              <a:spcBef>
                <a:spcPts val="0"/>
              </a:spcBef>
              <a:spcAft>
                <a:spcPts val="0"/>
              </a:spcAft>
              <a:buClr>
                <a:srgbClr val="000000"/>
              </a:buClr>
              <a:buSzPts val="2000"/>
              <a:buFont typeface="Arial"/>
              <a:buNone/>
              <a:defRPr sz="2667"/>
            </a:lvl1pPr>
            <a:lvl2pPr marL="1219170" lvl="1" indent="-304792" algn="ctr" rtl="0">
              <a:lnSpc>
                <a:spcPct val="100000"/>
              </a:lnSpc>
              <a:spcBef>
                <a:spcPts val="0"/>
              </a:spcBef>
              <a:spcAft>
                <a:spcPts val="0"/>
              </a:spcAft>
              <a:buClr>
                <a:srgbClr val="000000"/>
              </a:buClr>
              <a:buSzPts val="2000"/>
              <a:buFont typeface="Arial"/>
              <a:buNone/>
              <a:defRPr sz="2667"/>
            </a:lvl2pPr>
            <a:lvl3pPr marL="1828754" lvl="2" indent="-304792" algn="ctr" rtl="0">
              <a:lnSpc>
                <a:spcPct val="100000"/>
              </a:lnSpc>
              <a:spcBef>
                <a:spcPts val="0"/>
              </a:spcBef>
              <a:spcAft>
                <a:spcPts val="0"/>
              </a:spcAft>
              <a:buClr>
                <a:srgbClr val="000000"/>
              </a:buClr>
              <a:buSzPts val="2000"/>
              <a:buFont typeface="Arial"/>
              <a:buNone/>
              <a:defRPr sz="2667"/>
            </a:lvl3pPr>
            <a:lvl4pPr marL="2438339" lvl="3" indent="-304792" algn="ctr" rtl="0">
              <a:lnSpc>
                <a:spcPct val="100000"/>
              </a:lnSpc>
              <a:spcBef>
                <a:spcPts val="0"/>
              </a:spcBef>
              <a:spcAft>
                <a:spcPts val="0"/>
              </a:spcAft>
              <a:buClr>
                <a:srgbClr val="000000"/>
              </a:buClr>
              <a:buSzPts val="2000"/>
              <a:buFont typeface="Arial"/>
              <a:buNone/>
              <a:defRPr sz="2667"/>
            </a:lvl4pPr>
            <a:lvl5pPr marL="3047924" lvl="4" indent="-304792" algn="ctr" rtl="0">
              <a:lnSpc>
                <a:spcPct val="100000"/>
              </a:lnSpc>
              <a:spcBef>
                <a:spcPts val="0"/>
              </a:spcBef>
              <a:spcAft>
                <a:spcPts val="0"/>
              </a:spcAft>
              <a:buClr>
                <a:srgbClr val="000000"/>
              </a:buClr>
              <a:buSzPts val="2000"/>
              <a:buFont typeface="Arial"/>
              <a:buNone/>
              <a:defRPr sz="2667"/>
            </a:lvl5pPr>
            <a:lvl6pPr marL="3657509" lvl="5" indent="-372524" algn="l" rtl="0">
              <a:lnSpc>
                <a:spcPct val="100000"/>
              </a:lnSpc>
              <a:spcBef>
                <a:spcPts val="2933"/>
              </a:spcBef>
              <a:spcAft>
                <a:spcPts val="0"/>
              </a:spcAft>
              <a:buClr>
                <a:srgbClr val="000000"/>
              </a:buClr>
              <a:buSzPts val="800"/>
              <a:buChar char="•"/>
              <a:defRPr/>
            </a:lvl6pPr>
            <a:lvl7pPr marL="4267093" lvl="6" indent="-372524" algn="l" rtl="0">
              <a:lnSpc>
                <a:spcPct val="100000"/>
              </a:lnSpc>
              <a:spcBef>
                <a:spcPts val="2933"/>
              </a:spcBef>
              <a:spcAft>
                <a:spcPts val="0"/>
              </a:spcAft>
              <a:buClr>
                <a:srgbClr val="000000"/>
              </a:buClr>
              <a:buSzPts val="800"/>
              <a:buChar char="•"/>
              <a:defRPr/>
            </a:lvl7pPr>
            <a:lvl8pPr marL="4876678" lvl="7" indent="-372524" algn="l" rtl="0">
              <a:lnSpc>
                <a:spcPct val="100000"/>
              </a:lnSpc>
              <a:spcBef>
                <a:spcPts val="2933"/>
              </a:spcBef>
              <a:spcAft>
                <a:spcPts val="0"/>
              </a:spcAft>
              <a:buClr>
                <a:srgbClr val="000000"/>
              </a:buClr>
              <a:buSzPts val="800"/>
              <a:buChar char="•"/>
              <a:defRPr/>
            </a:lvl8pPr>
            <a:lvl9pPr marL="5486263" lvl="8" indent="-372524" algn="l" rtl="0">
              <a:lnSpc>
                <a:spcPct val="100000"/>
              </a:lnSpc>
              <a:spcBef>
                <a:spcPts val="2933"/>
              </a:spcBef>
              <a:spcAft>
                <a:spcPts val="0"/>
              </a:spcAft>
              <a:buClr>
                <a:srgbClr val="000000"/>
              </a:buClr>
              <a:buSzPts val="800"/>
              <a:buChar char="•"/>
              <a:defRPr/>
            </a:lvl9pPr>
          </a:lstStyle>
          <a:p>
            <a:endParaRPr/>
          </a:p>
        </p:txBody>
      </p:sp>
      <p:sp>
        <p:nvSpPr>
          <p:cNvPr id="73" name="Google Shape;73;p18"/>
          <p:cNvSpPr txBox="1">
            <a:spLocks noGrp="1"/>
          </p:cNvSpPr>
          <p:nvPr>
            <p:ph type="sldNum" idx="12"/>
          </p:nvPr>
        </p:nvSpPr>
        <p:spPr>
          <a:xfrm>
            <a:off x="5979516" y="6540500"/>
            <a:ext cx="226800" cy="2304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1497700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 Images">
    <p:spTree>
      <p:nvGrpSpPr>
        <p:cNvPr id="1" name=""/>
        <p:cNvGrpSpPr/>
        <p:nvPr/>
      </p:nvGrpSpPr>
      <p:grpSpPr>
        <a:xfrm>
          <a:off x="0" y="0"/>
          <a:ext cx="0" cy="0"/>
          <a:chOff x="0" y="0"/>
          <a:chExt cx="0" cy="0"/>
        </a:xfrm>
      </p:grpSpPr>
      <p:sp>
        <p:nvSpPr>
          <p:cNvPr id="19" name="対角する 2 つの角を切り取った四角形 39">
            <a:extLst>
              <a:ext uri="{FF2B5EF4-FFF2-40B4-BE49-F238E27FC236}">
                <a16:creationId xmlns:a16="http://schemas.microsoft.com/office/drawing/2014/main" id="{B0D15BF7-BD2B-4F18-BC5B-F9B5250762ED}"/>
              </a:ext>
            </a:extLst>
          </p:cNvPr>
          <p:cNvSpPr/>
          <p:nvPr userDrawn="1"/>
        </p:nvSpPr>
        <p:spPr>
          <a:xfrm rot="21054230">
            <a:off x="9182277" y="1406717"/>
            <a:ext cx="2378562" cy="1670576"/>
          </a:xfrm>
          <a:prstGeom prst="snip2DiagRect">
            <a:avLst/>
          </a:prstGeom>
          <a:solidFill>
            <a:srgbClr val="FDBA0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図プレースホルダー 8">
            <a:extLst>
              <a:ext uri="{FF2B5EF4-FFF2-40B4-BE49-F238E27FC236}">
                <a16:creationId xmlns:a16="http://schemas.microsoft.com/office/drawing/2014/main" id="{5F097A43-8865-407F-AC96-6ED5DB70B311}"/>
              </a:ext>
            </a:extLst>
          </p:cNvPr>
          <p:cNvSpPr>
            <a:spLocks noGrp="1"/>
          </p:cNvSpPr>
          <p:nvPr>
            <p:ph type="pic" sz="quarter" idx="22" hasCustomPrompt="1"/>
          </p:nvPr>
        </p:nvSpPr>
        <p:spPr>
          <a:xfrm rot="21432298">
            <a:off x="9249527" y="1198423"/>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21" name="対角する 2 つの角を切り取った四角形 39">
            <a:extLst>
              <a:ext uri="{FF2B5EF4-FFF2-40B4-BE49-F238E27FC236}">
                <a16:creationId xmlns:a16="http://schemas.microsoft.com/office/drawing/2014/main" id="{8C6DDB25-AC1C-4FF4-A78A-86BCD199F2FC}"/>
              </a:ext>
            </a:extLst>
          </p:cNvPr>
          <p:cNvSpPr/>
          <p:nvPr userDrawn="1"/>
        </p:nvSpPr>
        <p:spPr>
          <a:xfrm rot="21054230">
            <a:off x="6257467" y="1406717"/>
            <a:ext cx="2378562" cy="1670576"/>
          </a:xfrm>
          <a:prstGeom prst="snip2DiagRect">
            <a:avLst/>
          </a:prstGeom>
          <a:solidFill>
            <a:srgbClr val="FF2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図プレースホルダー 8">
            <a:extLst>
              <a:ext uri="{FF2B5EF4-FFF2-40B4-BE49-F238E27FC236}">
                <a16:creationId xmlns:a16="http://schemas.microsoft.com/office/drawing/2014/main" id="{0E08B705-4057-42C1-89E4-AA39AE18836C}"/>
              </a:ext>
            </a:extLst>
          </p:cNvPr>
          <p:cNvSpPr>
            <a:spLocks noGrp="1"/>
          </p:cNvSpPr>
          <p:nvPr>
            <p:ph type="pic" sz="quarter" idx="23" hasCustomPrompt="1"/>
          </p:nvPr>
        </p:nvSpPr>
        <p:spPr>
          <a:xfrm rot="21432298">
            <a:off x="6324717" y="1198423"/>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27" name="対角する 2 つの角を切り取った四角形 39">
            <a:extLst>
              <a:ext uri="{FF2B5EF4-FFF2-40B4-BE49-F238E27FC236}">
                <a16:creationId xmlns:a16="http://schemas.microsoft.com/office/drawing/2014/main" id="{A2966BAF-5ACF-40D4-A31D-5267C8F9765D}"/>
              </a:ext>
            </a:extLst>
          </p:cNvPr>
          <p:cNvSpPr/>
          <p:nvPr userDrawn="1"/>
        </p:nvSpPr>
        <p:spPr>
          <a:xfrm rot="21054230">
            <a:off x="3332656" y="1406718"/>
            <a:ext cx="2378562" cy="1670576"/>
          </a:xfrm>
          <a:prstGeom prst="snip2DiagRect">
            <a:avLst/>
          </a:prstGeom>
          <a:solidFill>
            <a:srgbClr val="FDBA0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図プレースホルダー 8">
            <a:extLst>
              <a:ext uri="{FF2B5EF4-FFF2-40B4-BE49-F238E27FC236}">
                <a16:creationId xmlns:a16="http://schemas.microsoft.com/office/drawing/2014/main" id="{129FA88D-D9FA-49ED-9A57-AD09AA276588}"/>
              </a:ext>
            </a:extLst>
          </p:cNvPr>
          <p:cNvSpPr>
            <a:spLocks noGrp="1"/>
          </p:cNvSpPr>
          <p:nvPr>
            <p:ph type="pic" sz="quarter" idx="24" hasCustomPrompt="1"/>
          </p:nvPr>
        </p:nvSpPr>
        <p:spPr>
          <a:xfrm rot="21432298">
            <a:off x="3399906" y="1198424"/>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29" name="対角する 2 つの角を切り取った四角形 39">
            <a:extLst>
              <a:ext uri="{FF2B5EF4-FFF2-40B4-BE49-F238E27FC236}">
                <a16:creationId xmlns:a16="http://schemas.microsoft.com/office/drawing/2014/main" id="{E42D4CB7-AA4F-419E-85E9-7EF52B51B3C4}"/>
              </a:ext>
            </a:extLst>
          </p:cNvPr>
          <p:cNvSpPr/>
          <p:nvPr userDrawn="1"/>
        </p:nvSpPr>
        <p:spPr>
          <a:xfrm rot="21054230">
            <a:off x="441858" y="1406717"/>
            <a:ext cx="2378562" cy="1670576"/>
          </a:xfrm>
          <a:prstGeom prst="snip2DiagRect">
            <a:avLst/>
          </a:prstGeom>
          <a:solidFill>
            <a:srgbClr val="FF2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図プレースホルダー 8">
            <a:extLst>
              <a:ext uri="{FF2B5EF4-FFF2-40B4-BE49-F238E27FC236}">
                <a16:creationId xmlns:a16="http://schemas.microsoft.com/office/drawing/2014/main" id="{5BDE2555-EE4C-41A7-942B-20BD561331E2}"/>
              </a:ext>
            </a:extLst>
          </p:cNvPr>
          <p:cNvSpPr>
            <a:spLocks noGrp="1"/>
          </p:cNvSpPr>
          <p:nvPr>
            <p:ph type="pic" sz="quarter" idx="25" hasCustomPrompt="1"/>
          </p:nvPr>
        </p:nvSpPr>
        <p:spPr>
          <a:xfrm rot="21432298">
            <a:off x="509108" y="1198423"/>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31" name="対角する 2 つの角を切り取った四角形 39">
            <a:extLst>
              <a:ext uri="{FF2B5EF4-FFF2-40B4-BE49-F238E27FC236}">
                <a16:creationId xmlns:a16="http://schemas.microsoft.com/office/drawing/2014/main" id="{029E75D2-1D7F-4329-A4CB-3DBB1DFA32A4}"/>
              </a:ext>
            </a:extLst>
          </p:cNvPr>
          <p:cNvSpPr/>
          <p:nvPr userDrawn="1"/>
        </p:nvSpPr>
        <p:spPr>
          <a:xfrm rot="21054230">
            <a:off x="9182279" y="4159203"/>
            <a:ext cx="2378562" cy="1670576"/>
          </a:xfrm>
          <a:prstGeom prst="snip2DiagRect">
            <a:avLst/>
          </a:prstGeom>
          <a:solidFill>
            <a:srgbClr val="FF2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図プレースホルダー 8">
            <a:extLst>
              <a:ext uri="{FF2B5EF4-FFF2-40B4-BE49-F238E27FC236}">
                <a16:creationId xmlns:a16="http://schemas.microsoft.com/office/drawing/2014/main" id="{1EDF84D6-1473-4E8D-AAE5-AC49D47FB3A0}"/>
              </a:ext>
            </a:extLst>
          </p:cNvPr>
          <p:cNvSpPr>
            <a:spLocks noGrp="1"/>
          </p:cNvSpPr>
          <p:nvPr>
            <p:ph type="pic" sz="quarter" idx="26" hasCustomPrompt="1"/>
          </p:nvPr>
        </p:nvSpPr>
        <p:spPr>
          <a:xfrm rot="21432298">
            <a:off x="9249529" y="3950909"/>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33" name="対角する 2 つの角を切り取った四角形 39">
            <a:extLst>
              <a:ext uri="{FF2B5EF4-FFF2-40B4-BE49-F238E27FC236}">
                <a16:creationId xmlns:a16="http://schemas.microsoft.com/office/drawing/2014/main" id="{58A87EF2-2518-42F2-9B0E-4D88D4A54838}"/>
              </a:ext>
            </a:extLst>
          </p:cNvPr>
          <p:cNvSpPr/>
          <p:nvPr userDrawn="1"/>
        </p:nvSpPr>
        <p:spPr>
          <a:xfrm rot="21054230">
            <a:off x="6257469" y="4159203"/>
            <a:ext cx="2378562" cy="1670576"/>
          </a:xfrm>
          <a:prstGeom prst="snip2DiagRect">
            <a:avLst/>
          </a:prstGeom>
          <a:solidFill>
            <a:srgbClr val="FDBA0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図プレースホルダー 8">
            <a:extLst>
              <a:ext uri="{FF2B5EF4-FFF2-40B4-BE49-F238E27FC236}">
                <a16:creationId xmlns:a16="http://schemas.microsoft.com/office/drawing/2014/main" id="{CCF39FB8-C2C2-431F-ACCE-31FC25C00CEC}"/>
              </a:ext>
            </a:extLst>
          </p:cNvPr>
          <p:cNvSpPr>
            <a:spLocks noGrp="1"/>
          </p:cNvSpPr>
          <p:nvPr>
            <p:ph type="pic" sz="quarter" idx="27" hasCustomPrompt="1"/>
          </p:nvPr>
        </p:nvSpPr>
        <p:spPr>
          <a:xfrm rot="21432298">
            <a:off x="6324719" y="3950909"/>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35" name="対角する 2 つの角を切り取った四角形 39">
            <a:extLst>
              <a:ext uri="{FF2B5EF4-FFF2-40B4-BE49-F238E27FC236}">
                <a16:creationId xmlns:a16="http://schemas.microsoft.com/office/drawing/2014/main" id="{39F24127-4A15-4959-B8AD-BD227D5CFC6F}"/>
              </a:ext>
            </a:extLst>
          </p:cNvPr>
          <p:cNvSpPr/>
          <p:nvPr userDrawn="1"/>
        </p:nvSpPr>
        <p:spPr>
          <a:xfrm rot="21054230">
            <a:off x="3332658" y="4159204"/>
            <a:ext cx="2378562" cy="1670576"/>
          </a:xfrm>
          <a:prstGeom prst="snip2DiagRect">
            <a:avLst/>
          </a:prstGeom>
          <a:solidFill>
            <a:srgbClr val="FF2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図プレースホルダー 8">
            <a:extLst>
              <a:ext uri="{FF2B5EF4-FFF2-40B4-BE49-F238E27FC236}">
                <a16:creationId xmlns:a16="http://schemas.microsoft.com/office/drawing/2014/main" id="{E800BD40-15D1-4129-8F29-E7C840B49D04}"/>
              </a:ext>
            </a:extLst>
          </p:cNvPr>
          <p:cNvSpPr>
            <a:spLocks noGrp="1"/>
          </p:cNvSpPr>
          <p:nvPr>
            <p:ph type="pic" sz="quarter" idx="28" hasCustomPrompt="1"/>
          </p:nvPr>
        </p:nvSpPr>
        <p:spPr>
          <a:xfrm rot="21432298">
            <a:off x="3399908" y="3950910"/>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37" name="対角する 2 つの角を切り取った四角形 39">
            <a:extLst>
              <a:ext uri="{FF2B5EF4-FFF2-40B4-BE49-F238E27FC236}">
                <a16:creationId xmlns:a16="http://schemas.microsoft.com/office/drawing/2014/main" id="{DB805D6D-1A9E-48CE-A6FC-4637BC25964A}"/>
              </a:ext>
            </a:extLst>
          </p:cNvPr>
          <p:cNvSpPr/>
          <p:nvPr userDrawn="1"/>
        </p:nvSpPr>
        <p:spPr>
          <a:xfrm rot="21054230">
            <a:off x="441860" y="4159203"/>
            <a:ext cx="2378562" cy="1670576"/>
          </a:xfrm>
          <a:prstGeom prst="snip2DiagRect">
            <a:avLst/>
          </a:prstGeom>
          <a:solidFill>
            <a:srgbClr val="FDBA0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図プレースホルダー 8">
            <a:extLst>
              <a:ext uri="{FF2B5EF4-FFF2-40B4-BE49-F238E27FC236}">
                <a16:creationId xmlns:a16="http://schemas.microsoft.com/office/drawing/2014/main" id="{718621AF-0CDD-4613-A6E5-2E08AD5B3F23}"/>
              </a:ext>
            </a:extLst>
          </p:cNvPr>
          <p:cNvSpPr>
            <a:spLocks noGrp="1"/>
          </p:cNvSpPr>
          <p:nvPr>
            <p:ph type="pic" sz="quarter" idx="29" hasCustomPrompt="1"/>
          </p:nvPr>
        </p:nvSpPr>
        <p:spPr>
          <a:xfrm rot="21432298">
            <a:off x="509110" y="3950909"/>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Tree>
    <p:extLst>
      <p:ext uri="{BB962C8B-B14F-4D97-AF65-F5344CB8AC3E}">
        <p14:creationId xmlns:p14="http://schemas.microsoft.com/office/powerpoint/2010/main" val="2112687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ig Image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681501" y="1359472"/>
            <a:ext cx="10911048" cy="4817489"/>
          </a:xfrm>
          <a:prstGeom prst="snip2DiagRect">
            <a:avLst/>
          </a:prstGeom>
          <a:effectLst>
            <a:reflection blurRad="6350" stA="52000" endA="300" endPos="3000" dir="5400000" sy="-100000" algn="bl" rotWithShape="0"/>
          </a:effectLst>
        </p:spPr>
        <p:txBody>
          <a:bodyPr>
            <a:normAutofit/>
          </a:bodyPr>
          <a:lstStyle>
            <a:lvl1pPr>
              <a:defRPr sz="1600"/>
            </a:lvl1pPr>
          </a:lstStyle>
          <a:p>
            <a:r>
              <a:rPr lang="en-US" dirty="0"/>
              <a:t>Add Image</a:t>
            </a:r>
          </a:p>
        </p:txBody>
      </p:sp>
      <p:sp>
        <p:nvSpPr>
          <p:cNvPr id="16" name="タイトル 1"/>
          <p:cNvSpPr>
            <a:spLocks noGrp="1"/>
          </p:cNvSpPr>
          <p:nvPr>
            <p:ph type="ctrTitle" hasCustomPrompt="1"/>
          </p:nvPr>
        </p:nvSpPr>
        <p:spPr>
          <a:xfrm>
            <a:off x="887499" y="5541235"/>
            <a:ext cx="10418061" cy="576064"/>
          </a:xfrm>
        </p:spPr>
        <p:txBody>
          <a:bodyPr anchor="ctr">
            <a:noAutofit/>
          </a:bodyPr>
          <a:lstStyle>
            <a:lvl1pPr algn="ctr">
              <a:lnSpc>
                <a:spcPts val="4000"/>
              </a:lnSpc>
              <a:defRPr sz="3600" baseline="0"/>
            </a:lvl1pPr>
          </a:lstStyle>
          <a:p>
            <a:r>
              <a:rPr lang="en-US" altLang="ja-JP" dirty="0"/>
              <a:t>SECTION TITLE HERE</a:t>
            </a:r>
            <a:endParaRPr lang="en-US" dirty="0"/>
          </a:p>
        </p:txBody>
      </p:sp>
      <p:sp>
        <p:nvSpPr>
          <p:cNvPr id="17" name="対角する 2 つの角を切り取った四角形 16"/>
          <p:cNvSpPr/>
          <p:nvPr userDrawn="1"/>
        </p:nvSpPr>
        <p:spPr>
          <a:xfrm rot="21426332">
            <a:off x="495549" y="1581356"/>
            <a:ext cx="10918814" cy="4798578"/>
          </a:xfrm>
          <a:prstGeom prst="snip2DiagRect">
            <a:avLst/>
          </a:prstGeom>
          <a:solidFill>
            <a:srgbClr val="FF2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対角する 2 つの角を切り取った四角形 17"/>
          <p:cNvSpPr/>
          <p:nvPr userDrawn="1"/>
        </p:nvSpPr>
        <p:spPr>
          <a:xfrm rot="21720000">
            <a:off x="966847" y="1657710"/>
            <a:ext cx="10918814" cy="4798578"/>
          </a:xfrm>
          <a:prstGeom prst="snip2DiagRect">
            <a:avLst/>
          </a:prstGeom>
          <a:solidFill>
            <a:srgbClr val="FDBA0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サブタイトル 2"/>
          <p:cNvSpPr>
            <a:spLocks noGrp="1"/>
          </p:cNvSpPr>
          <p:nvPr>
            <p:ph type="subTitle" idx="1" hasCustomPrompt="1"/>
          </p:nvPr>
        </p:nvSpPr>
        <p:spPr>
          <a:xfrm>
            <a:off x="889211" y="6021288"/>
            <a:ext cx="10414636" cy="624069"/>
          </a:xfrm>
        </p:spPr>
        <p:txBody>
          <a:bodyPr>
            <a:noAutofit/>
          </a:bodyPr>
          <a:lstStyle>
            <a:lvl1pPr marL="0" indent="0" algn="ctr">
              <a:lnSpc>
                <a:spcPts val="2000"/>
              </a:lnSpc>
              <a:buNone/>
              <a:defRPr sz="1600" i="0" baseline="0">
                <a:solidFill>
                  <a:srgbClr val="525252"/>
                </a:solidFill>
                <a:latin typeface="+mn-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1830329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24683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845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4037371" y="1"/>
            <a:ext cx="4128459"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userDrawn="1"/>
        </p:nvSpPr>
        <p:spPr>
          <a:xfrm>
            <a:off x="0" y="6753308"/>
            <a:ext cx="12192000" cy="110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1362439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pic>
        <p:nvPicPr>
          <p:cNvPr id="4" name="Picture 3" descr="A picture containing drawing&#10;&#10;Description automatically generated">
            <a:extLst>
              <a:ext uri="{FF2B5EF4-FFF2-40B4-BE49-F238E27FC236}">
                <a16:creationId xmlns:a16="http://schemas.microsoft.com/office/drawing/2014/main" id="{5D3B6661-1809-4B29-9694-EEB0A3691E20}"/>
              </a:ext>
            </a:extLst>
          </p:cNvPr>
          <p:cNvPicPr>
            <a:picLocks noChangeAspect="1"/>
          </p:cNvPicPr>
          <p:nvPr userDrawn="1"/>
        </p:nvPicPr>
        <p:blipFill>
          <a:blip r:embed="rId2">
            <a:biLevel thresh="25000"/>
            <a:alphaModFix amt="4000"/>
            <a:extLst>
              <a:ext uri="{BEBA8EAE-BF5A-486C-A8C5-ECC9F3942E4B}">
                <a14:imgProps xmlns:a14="http://schemas.microsoft.com/office/drawing/2010/main">
                  <a14:imgLayer r:embed="rId3">
                    <a14:imgEffect>
                      <a14:saturation sat="383000"/>
                    </a14:imgEffect>
                    <a14:imgEffect>
                      <a14:brightnessContrast bright="2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ln>
            <a:solidFill>
              <a:srgbClr val="EE2F25"/>
            </a:solidFill>
          </a:ln>
          <a:effectLst>
            <a:reflection endPos="0" dist="50800" dir="5400000" sy="-100000" algn="bl" rotWithShape="0"/>
          </a:effectLst>
        </p:spPr>
      </p:pic>
      <p:sp>
        <p:nvSpPr>
          <p:cNvPr id="5" name="Rectangle 4">
            <a:extLst>
              <a:ext uri="{FF2B5EF4-FFF2-40B4-BE49-F238E27FC236}">
                <a16:creationId xmlns:a16="http://schemas.microsoft.com/office/drawing/2014/main" id="{BD98B759-4172-468E-B649-CFD213B4FFB0}"/>
              </a:ext>
            </a:extLst>
          </p:cNvPr>
          <p:cNvSpPr/>
          <p:nvPr userDrawn="1"/>
        </p:nvSpPr>
        <p:spPr>
          <a:xfrm>
            <a:off x="0" y="360947"/>
            <a:ext cx="1395663" cy="48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424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4037371" y="1"/>
            <a:ext cx="4128459"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userDrawn="1"/>
        </p:nvSpPr>
        <p:spPr>
          <a:xfrm>
            <a:off x="0" y="6753308"/>
            <a:ext cx="12192000" cy="110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5506724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735627" y="164638"/>
            <a:ext cx="9456373"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735627" y="932723"/>
            <a:ext cx="9456373"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
            <a:ext cx="2543605" cy="68641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209846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2276872"/>
            <a:ext cx="12192000" cy="2400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3" name="Isosceles Triangle 2"/>
          <p:cNvSpPr/>
          <p:nvPr userDrawn="1"/>
        </p:nvSpPr>
        <p:spPr>
          <a:xfrm rot="10800000">
            <a:off x="1583392" y="4677509"/>
            <a:ext cx="384043" cy="3310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2" name="Isosceles Triangle 11"/>
          <p:cNvSpPr/>
          <p:nvPr userDrawn="1"/>
        </p:nvSpPr>
        <p:spPr>
          <a:xfrm rot="10800000">
            <a:off x="4463712" y="4677509"/>
            <a:ext cx="384043" cy="3310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 name="Isosceles Triangle 12"/>
          <p:cNvSpPr/>
          <p:nvPr userDrawn="1"/>
        </p:nvSpPr>
        <p:spPr>
          <a:xfrm rot="10800000">
            <a:off x="7344032" y="4677509"/>
            <a:ext cx="384043" cy="3310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4" name="Isosceles Triangle 13"/>
          <p:cNvSpPr/>
          <p:nvPr userDrawn="1"/>
        </p:nvSpPr>
        <p:spPr>
          <a:xfrm rot="10800000">
            <a:off x="10224348" y="4677509"/>
            <a:ext cx="384043" cy="3310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5" name="Rectangle 14"/>
          <p:cNvSpPr/>
          <p:nvPr userDrawn="1"/>
        </p:nvSpPr>
        <p:spPr>
          <a:xfrm>
            <a:off x="4037371" y="1"/>
            <a:ext cx="4128459"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userDrawn="1"/>
        </p:nvSpPr>
        <p:spPr>
          <a:xfrm>
            <a:off x="0" y="6753308"/>
            <a:ext cx="12192000" cy="110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Picture Placeholder 2"/>
          <p:cNvSpPr>
            <a:spLocks noGrp="1"/>
          </p:cNvSpPr>
          <p:nvPr>
            <p:ph type="pic" idx="1" hasCustomPrompt="1"/>
          </p:nvPr>
        </p:nvSpPr>
        <p:spPr>
          <a:xfrm>
            <a:off x="815413" y="2517005"/>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8" name="Picture Placeholder 2"/>
          <p:cNvSpPr>
            <a:spLocks noGrp="1"/>
          </p:cNvSpPr>
          <p:nvPr>
            <p:ph type="pic" idx="12" hasCustomPrompt="1"/>
          </p:nvPr>
        </p:nvSpPr>
        <p:spPr>
          <a:xfrm>
            <a:off x="3695732" y="2517005"/>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9" name="Picture Placeholder 2"/>
          <p:cNvSpPr>
            <a:spLocks noGrp="1"/>
          </p:cNvSpPr>
          <p:nvPr>
            <p:ph type="pic" idx="13" hasCustomPrompt="1"/>
          </p:nvPr>
        </p:nvSpPr>
        <p:spPr>
          <a:xfrm>
            <a:off x="6576051" y="2517005"/>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0" name="Picture Placeholder 2"/>
          <p:cNvSpPr>
            <a:spLocks noGrp="1"/>
          </p:cNvSpPr>
          <p:nvPr>
            <p:ph type="pic" idx="14" hasCustomPrompt="1"/>
          </p:nvPr>
        </p:nvSpPr>
        <p:spPr>
          <a:xfrm>
            <a:off x="9456369" y="2517005"/>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898568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2" name="Rectangle 1"/>
          <p:cNvSpPr/>
          <p:nvPr userDrawn="1"/>
        </p:nvSpPr>
        <p:spPr>
          <a:xfrm>
            <a:off x="5231904" y="2276872"/>
            <a:ext cx="6270285" cy="4123928"/>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latin typeface="+mn-lt"/>
            </a:endParaRPr>
          </a:p>
        </p:txBody>
      </p:sp>
      <p:sp>
        <p:nvSpPr>
          <p:cNvPr id="7" name="Picture Placeholder 2"/>
          <p:cNvSpPr>
            <a:spLocks noGrp="1"/>
          </p:cNvSpPr>
          <p:nvPr>
            <p:ph type="pic" idx="1" hasCustomPrompt="1"/>
          </p:nvPr>
        </p:nvSpPr>
        <p:spPr>
          <a:xfrm>
            <a:off x="1103445" y="1412776"/>
            <a:ext cx="4560000" cy="369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600514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0" y="990600"/>
            <a:ext cx="3887755" cy="58674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079776" y="0"/>
            <a:ext cx="8112224" cy="362102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571671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0" y="1013496"/>
            <a:ext cx="3887755" cy="35676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0" hasCustomPrompt="1"/>
          </p:nvPr>
        </p:nvSpPr>
        <p:spPr>
          <a:xfrm>
            <a:off x="8304245" y="0"/>
            <a:ext cx="3887755" cy="458112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1" hasCustomPrompt="1"/>
          </p:nvPr>
        </p:nvSpPr>
        <p:spPr>
          <a:xfrm>
            <a:off x="0" y="4773149"/>
            <a:ext cx="6096000" cy="208485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544986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595027" y="4101331"/>
            <a:ext cx="2400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600">
              <a:solidFill>
                <a:schemeClr val="tx1">
                  <a:lumMod val="75000"/>
                  <a:lumOff val="25000"/>
                </a:schemeClr>
              </a:solidFill>
              <a:latin typeface="+mn-lt"/>
            </a:endParaRPr>
          </a:p>
        </p:txBody>
      </p:sp>
      <p:sp>
        <p:nvSpPr>
          <p:cNvPr id="12" name="Rectangle 11"/>
          <p:cNvSpPr/>
          <p:nvPr userDrawn="1"/>
        </p:nvSpPr>
        <p:spPr>
          <a:xfrm>
            <a:off x="9196973" y="1700808"/>
            <a:ext cx="2400000" cy="23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600">
              <a:solidFill>
                <a:schemeClr val="tx1">
                  <a:lumMod val="75000"/>
                  <a:lumOff val="25000"/>
                </a:schemeClr>
              </a:solidFill>
              <a:latin typeface="+mn-lt"/>
            </a:endParaRPr>
          </a:p>
        </p:txBody>
      </p:sp>
      <p:sp>
        <p:nvSpPr>
          <p:cNvPr id="13" name="Picture Placeholder 2"/>
          <p:cNvSpPr>
            <a:spLocks noGrp="1"/>
          </p:cNvSpPr>
          <p:nvPr>
            <p:ph type="pic" idx="12" hasCustomPrompt="1"/>
          </p:nvPr>
        </p:nvSpPr>
        <p:spPr>
          <a:xfrm>
            <a:off x="595027" y="1700808"/>
            <a:ext cx="2400000" cy="2304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4" name="Picture Placeholder 2"/>
          <p:cNvSpPr>
            <a:spLocks noGrp="1"/>
          </p:cNvSpPr>
          <p:nvPr>
            <p:ph type="pic" idx="13" hasCustomPrompt="1"/>
          </p:nvPr>
        </p:nvSpPr>
        <p:spPr>
          <a:xfrm>
            <a:off x="9196973" y="4101331"/>
            <a:ext cx="2400000" cy="2304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5" name="Picture Placeholder 2"/>
          <p:cNvSpPr>
            <a:spLocks noGrp="1"/>
          </p:cNvSpPr>
          <p:nvPr>
            <p:ph type="pic" idx="14" hasCustomPrompt="1"/>
          </p:nvPr>
        </p:nvSpPr>
        <p:spPr>
          <a:xfrm>
            <a:off x="3119669" y="4101331"/>
            <a:ext cx="5952663" cy="2304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6" name="Picture Placeholder 2"/>
          <p:cNvSpPr>
            <a:spLocks noGrp="1"/>
          </p:cNvSpPr>
          <p:nvPr>
            <p:ph type="pic" idx="15" hasCustomPrompt="1"/>
          </p:nvPr>
        </p:nvSpPr>
        <p:spPr>
          <a:xfrm>
            <a:off x="3119669" y="1700808"/>
            <a:ext cx="5952663" cy="2304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501732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16" name="Picture Placeholder 2"/>
          <p:cNvSpPr>
            <a:spLocks noGrp="1"/>
          </p:cNvSpPr>
          <p:nvPr>
            <p:ph type="pic" idx="12" hasCustomPrompt="1"/>
          </p:nvPr>
        </p:nvSpPr>
        <p:spPr>
          <a:xfrm>
            <a:off x="709650" y="480055"/>
            <a:ext cx="4224469" cy="419708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7" name="Picture Placeholder 2"/>
          <p:cNvSpPr>
            <a:spLocks noGrp="1"/>
          </p:cNvSpPr>
          <p:nvPr>
            <p:ph type="pic" idx="13" hasCustomPrompt="1"/>
          </p:nvPr>
        </p:nvSpPr>
        <p:spPr>
          <a:xfrm>
            <a:off x="5126140" y="480056"/>
            <a:ext cx="6336704" cy="229610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8" name="Picture Placeholder 2"/>
          <p:cNvSpPr>
            <a:spLocks noGrp="1"/>
          </p:cNvSpPr>
          <p:nvPr>
            <p:ph type="pic" idx="14" hasCustomPrompt="1"/>
          </p:nvPr>
        </p:nvSpPr>
        <p:spPr>
          <a:xfrm>
            <a:off x="5126140" y="2948948"/>
            <a:ext cx="1968000" cy="172819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9" name="Picture Placeholder 2"/>
          <p:cNvSpPr>
            <a:spLocks noGrp="1"/>
          </p:cNvSpPr>
          <p:nvPr>
            <p:ph type="pic" idx="16" hasCustomPrompt="1"/>
          </p:nvPr>
        </p:nvSpPr>
        <p:spPr>
          <a:xfrm>
            <a:off x="7310492" y="2948948"/>
            <a:ext cx="1968000" cy="172819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0" name="Picture Placeholder 2"/>
          <p:cNvSpPr>
            <a:spLocks noGrp="1"/>
          </p:cNvSpPr>
          <p:nvPr>
            <p:ph type="pic" idx="17" hasCustomPrompt="1"/>
          </p:nvPr>
        </p:nvSpPr>
        <p:spPr>
          <a:xfrm>
            <a:off x="9494844" y="2948948"/>
            <a:ext cx="1968000" cy="172819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275471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그림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767" y="2276873"/>
            <a:ext cx="7238124" cy="3966041"/>
          </a:xfrm>
          <a:prstGeom prst="rect">
            <a:avLst/>
          </a:prstGeom>
        </p:spPr>
      </p:pic>
      <p:sp>
        <p:nvSpPr>
          <p:cNvPr id="7" name="Picture Placeholder 2"/>
          <p:cNvSpPr>
            <a:spLocks noGrp="1"/>
          </p:cNvSpPr>
          <p:nvPr>
            <p:ph type="pic" idx="1" hasCustomPrompt="1"/>
          </p:nvPr>
        </p:nvSpPr>
        <p:spPr>
          <a:xfrm>
            <a:off x="5705875" y="2485912"/>
            <a:ext cx="4832891" cy="31242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Rectangle 7"/>
          <p:cNvSpPr/>
          <p:nvPr userDrawn="1"/>
        </p:nvSpPr>
        <p:spPr>
          <a:xfrm>
            <a:off x="4037371" y="1"/>
            <a:ext cx="4128459" cy="60959"/>
          </a:xfrm>
          <a:prstGeom prst="rect">
            <a:avLst/>
          </a:prstGeom>
          <a:solidFill>
            <a:srgbClr val="EB4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0" y="6753308"/>
            <a:ext cx="12192000" cy="110875"/>
          </a:xfrm>
          <a:prstGeom prst="rect">
            <a:avLst/>
          </a:prstGeom>
          <a:solidFill>
            <a:srgbClr val="EB4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80965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4" descr="D:\Fullppt\005-PNG이미지\모니터.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6400" y="1815747"/>
            <a:ext cx="3360373" cy="33505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Fullppt\005-PNG이미지\모니터.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06826" y="1815747"/>
            <a:ext cx="3360373" cy="33505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Fullppt\005-PNG이미지\모니터.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37251" y="1815747"/>
            <a:ext cx="3360373" cy="3350541"/>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Placeholder 2"/>
          <p:cNvSpPr>
            <a:spLocks noGrp="1"/>
          </p:cNvSpPr>
          <p:nvPr>
            <p:ph type="pic" idx="1" hasCustomPrompt="1"/>
          </p:nvPr>
        </p:nvSpPr>
        <p:spPr>
          <a:xfrm>
            <a:off x="909901" y="1957962"/>
            <a:ext cx="3073864" cy="208002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4" name="Picture Placeholder 2"/>
          <p:cNvSpPr>
            <a:spLocks noGrp="1"/>
          </p:cNvSpPr>
          <p:nvPr>
            <p:ph type="pic" idx="12" hasCustomPrompt="1"/>
          </p:nvPr>
        </p:nvSpPr>
        <p:spPr>
          <a:xfrm>
            <a:off x="4539561" y="1957962"/>
            <a:ext cx="3073864" cy="208002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5" name="Picture Placeholder 2"/>
          <p:cNvSpPr>
            <a:spLocks noGrp="1"/>
          </p:cNvSpPr>
          <p:nvPr>
            <p:ph type="pic" idx="13" hasCustomPrompt="1"/>
          </p:nvPr>
        </p:nvSpPr>
        <p:spPr>
          <a:xfrm>
            <a:off x="8169221" y="1957962"/>
            <a:ext cx="3073864" cy="208002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6" name="Rectangle 15"/>
          <p:cNvSpPr/>
          <p:nvPr userDrawn="1"/>
        </p:nvSpPr>
        <p:spPr>
          <a:xfrm>
            <a:off x="4037371" y="1"/>
            <a:ext cx="4128459"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userDrawn="1"/>
        </p:nvSpPr>
        <p:spPr>
          <a:xfrm>
            <a:off x="0" y="6753308"/>
            <a:ext cx="12192000" cy="110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6324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1594017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Images and Contents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12192000" cy="4101075"/>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810298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grpSp>
    </p:spTree>
    <p:extLst>
      <p:ext uri="{BB962C8B-B14F-4D97-AF65-F5344CB8AC3E}">
        <p14:creationId xmlns:p14="http://schemas.microsoft.com/office/powerpoint/2010/main" val="2950539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1095706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pic>
        <p:nvPicPr>
          <p:cNvPr id="4" name="Picture 3" descr="A picture containing drawing&#10;&#10;Description automatically generated">
            <a:extLst>
              <a:ext uri="{FF2B5EF4-FFF2-40B4-BE49-F238E27FC236}">
                <a16:creationId xmlns:a16="http://schemas.microsoft.com/office/drawing/2014/main" id="{5D3B6661-1809-4B29-9694-EEB0A3691E20}"/>
              </a:ext>
            </a:extLst>
          </p:cNvPr>
          <p:cNvPicPr>
            <a:picLocks noChangeAspect="1"/>
          </p:cNvPicPr>
          <p:nvPr userDrawn="1"/>
        </p:nvPicPr>
        <p:blipFill>
          <a:blip r:embed="rId2">
            <a:biLevel thresh="25000"/>
            <a:alphaModFix amt="4000"/>
            <a:extLst>
              <a:ext uri="{BEBA8EAE-BF5A-486C-A8C5-ECC9F3942E4B}">
                <a14:imgProps xmlns:a14="http://schemas.microsoft.com/office/drawing/2010/main">
                  <a14:imgLayer r:embed="rId3">
                    <a14:imgEffect>
                      <a14:saturation sat="383000"/>
                    </a14:imgEffect>
                    <a14:imgEffect>
                      <a14:brightnessContrast bright="2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ln>
            <a:solidFill>
              <a:srgbClr val="EE2F25"/>
            </a:solidFill>
          </a:ln>
        </p:spPr>
      </p:pic>
      <p:sp>
        <p:nvSpPr>
          <p:cNvPr id="5" name="Rectangle 4">
            <a:extLst>
              <a:ext uri="{FF2B5EF4-FFF2-40B4-BE49-F238E27FC236}">
                <a16:creationId xmlns:a16="http://schemas.microsoft.com/office/drawing/2014/main" id="{BD98B759-4172-468E-B649-CFD213B4FFB0}"/>
              </a:ext>
            </a:extLst>
          </p:cNvPr>
          <p:cNvSpPr/>
          <p:nvPr userDrawn="1"/>
        </p:nvSpPr>
        <p:spPr>
          <a:xfrm>
            <a:off x="0" y="360947"/>
            <a:ext cx="1395663" cy="48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565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95401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1778370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2572654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255777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1825680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532132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27634497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256108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2150962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martHR 本文">
  <p:cSld name="SmartHR 本文">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1243407" y="1318873"/>
            <a:ext cx="9768800" cy="4310000"/>
          </a:xfrm>
          <a:prstGeom prst="rect">
            <a:avLst/>
          </a:prstGeom>
          <a:noFill/>
          <a:ln>
            <a:noFill/>
          </a:ln>
        </p:spPr>
        <p:txBody>
          <a:bodyPr spcFirstLastPara="1" wrap="square" lIns="26775" tIns="26775" rIns="26775" bIns="26775" anchor="t" anchorCtr="0">
            <a:noAutofit/>
          </a:bodyPr>
          <a:lstStyle>
            <a:lvl1pPr marL="609585" lvl="0" indent="-364058" algn="l" rtl="0">
              <a:lnSpc>
                <a:spcPct val="80000"/>
              </a:lnSpc>
              <a:spcBef>
                <a:spcPts val="0"/>
              </a:spcBef>
              <a:spcAft>
                <a:spcPts val="0"/>
              </a:spcAft>
              <a:buClr>
                <a:srgbClr val="5A6068"/>
              </a:buClr>
              <a:buSzPts val="700"/>
              <a:buChar char="●"/>
              <a:defRPr/>
            </a:lvl1pPr>
            <a:lvl2pPr marL="1219170" lvl="1" indent="-364058" algn="l" rtl="0">
              <a:lnSpc>
                <a:spcPct val="120000"/>
              </a:lnSpc>
              <a:spcBef>
                <a:spcPts val="0"/>
              </a:spcBef>
              <a:spcAft>
                <a:spcPts val="0"/>
              </a:spcAft>
              <a:buClr>
                <a:srgbClr val="5A6068"/>
              </a:buClr>
              <a:buSzPts val="700"/>
              <a:buChar char="○"/>
              <a:defRPr/>
            </a:lvl2pPr>
            <a:lvl3pPr marL="1828754" lvl="2" indent="-364058" algn="l" rtl="0">
              <a:lnSpc>
                <a:spcPct val="140000"/>
              </a:lnSpc>
              <a:spcBef>
                <a:spcPts val="0"/>
              </a:spcBef>
              <a:spcAft>
                <a:spcPts val="0"/>
              </a:spcAft>
              <a:buClr>
                <a:srgbClr val="5A6068"/>
              </a:buClr>
              <a:buSzPts val="700"/>
              <a:buChar char="■"/>
              <a:defRPr/>
            </a:lvl3pPr>
            <a:lvl4pPr marL="2438339" lvl="3" indent="-364058" algn="l" rtl="0">
              <a:lnSpc>
                <a:spcPct val="150000"/>
              </a:lnSpc>
              <a:spcBef>
                <a:spcPts val="0"/>
              </a:spcBef>
              <a:spcAft>
                <a:spcPts val="0"/>
              </a:spcAft>
              <a:buClr>
                <a:srgbClr val="5A6068"/>
              </a:buClr>
              <a:buSzPts val="700"/>
              <a:buChar char="●"/>
              <a:defRPr/>
            </a:lvl4pPr>
            <a:lvl5pPr marL="3047924" lvl="4" indent="-364058" algn="l" rtl="0">
              <a:lnSpc>
                <a:spcPct val="80000"/>
              </a:lnSpc>
              <a:spcBef>
                <a:spcPts val="0"/>
              </a:spcBef>
              <a:spcAft>
                <a:spcPts val="0"/>
              </a:spcAft>
              <a:buClr>
                <a:srgbClr val="5A6068"/>
              </a:buClr>
              <a:buSzPts val="700"/>
              <a:buChar char="○"/>
              <a:defRPr/>
            </a:lvl5pPr>
            <a:lvl6pPr marL="3657509" lvl="5" indent="-364058" algn="l" rtl="0">
              <a:lnSpc>
                <a:spcPct val="80000"/>
              </a:lnSpc>
              <a:spcBef>
                <a:spcPts val="0"/>
              </a:spcBef>
              <a:spcAft>
                <a:spcPts val="0"/>
              </a:spcAft>
              <a:buClr>
                <a:srgbClr val="5A6068"/>
              </a:buClr>
              <a:buSzPts val="700"/>
              <a:buChar char="■"/>
              <a:defRPr/>
            </a:lvl6pPr>
            <a:lvl7pPr marL="4267093" lvl="6" indent="-364058" algn="l" rtl="0">
              <a:lnSpc>
                <a:spcPct val="80000"/>
              </a:lnSpc>
              <a:spcBef>
                <a:spcPts val="0"/>
              </a:spcBef>
              <a:spcAft>
                <a:spcPts val="0"/>
              </a:spcAft>
              <a:buClr>
                <a:srgbClr val="5A6068"/>
              </a:buClr>
              <a:buSzPts val="700"/>
              <a:buChar char="●"/>
              <a:defRPr/>
            </a:lvl7pPr>
            <a:lvl8pPr marL="4876678" lvl="7" indent="-364058" algn="l" rtl="0">
              <a:lnSpc>
                <a:spcPct val="80000"/>
              </a:lnSpc>
              <a:spcBef>
                <a:spcPts val="0"/>
              </a:spcBef>
              <a:spcAft>
                <a:spcPts val="0"/>
              </a:spcAft>
              <a:buClr>
                <a:srgbClr val="5A6068"/>
              </a:buClr>
              <a:buSzPts val="700"/>
              <a:buChar char="○"/>
              <a:defRPr/>
            </a:lvl8pPr>
            <a:lvl9pPr marL="5486263" lvl="8" indent="-364058" algn="l" rtl="0">
              <a:lnSpc>
                <a:spcPct val="80000"/>
              </a:lnSpc>
              <a:spcBef>
                <a:spcPts val="0"/>
              </a:spcBef>
              <a:spcAft>
                <a:spcPts val="0"/>
              </a:spcAft>
              <a:buClr>
                <a:srgbClr val="5A6068"/>
              </a:buClr>
              <a:buSzPts val="700"/>
              <a:buChar char="■"/>
              <a:defRPr/>
            </a:lvl9pPr>
          </a:lstStyle>
          <a:p>
            <a:endParaRPr/>
          </a:p>
        </p:txBody>
      </p:sp>
      <p:sp>
        <p:nvSpPr>
          <p:cNvPr id="52" name="Google Shape;52;p13"/>
          <p:cNvSpPr txBox="1">
            <a:spLocks noGrp="1"/>
          </p:cNvSpPr>
          <p:nvPr>
            <p:ph type="sldNum" idx="12"/>
          </p:nvPr>
        </p:nvSpPr>
        <p:spPr>
          <a:xfrm>
            <a:off x="5952515" y="6509743"/>
            <a:ext cx="278000" cy="2236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1pPr>
            <a:lvl2pPr marL="0" lvl="1"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2pPr>
            <a:lvl3pPr marL="0" lvl="2"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3pPr>
            <a:lvl4pPr marL="0" lvl="3"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4pPr>
            <a:lvl5pPr marL="0" lvl="4"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5pPr>
            <a:lvl6pPr marL="0" lvl="5"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6pPr>
            <a:lvl7pPr marL="0" lvl="6"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7pPr>
            <a:lvl8pPr marL="0" lvl="7"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8pPr>
            <a:lvl9pPr marL="0" lvl="8"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9pPr>
          </a:lstStyle>
          <a:p>
            <a:fld id="{00000000-1234-1234-1234-123412341234}" type="slidenum">
              <a:rPr lang="en-US" altLang="ja" smtClean="0"/>
              <a:pPr/>
              <a:t>‹#›</a:t>
            </a:fld>
            <a:endParaRPr lang="ja" altLang="en-US" sz="1333">
              <a:solidFill>
                <a:schemeClr val="dk2"/>
              </a:solidFill>
            </a:endParaRPr>
          </a:p>
        </p:txBody>
      </p:sp>
    </p:spTree>
    <p:extLst>
      <p:ext uri="{BB962C8B-B14F-4D97-AF65-F5344CB8AC3E}">
        <p14:creationId xmlns:p14="http://schemas.microsoft.com/office/powerpoint/2010/main" val="2255172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martHR Section">
  <p:cSld name="SmartHR Section">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197671" y="1866317"/>
            <a:ext cx="9796800" cy="2321600"/>
          </a:xfrm>
          <a:prstGeom prst="rect">
            <a:avLst/>
          </a:prstGeom>
          <a:noFill/>
          <a:ln>
            <a:noFill/>
          </a:ln>
        </p:spPr>
        <p:txBody>
          <a:bodyPr spcFirstLastPara="1" wrap="square" lIns="26775" tIns="26775" rIns="26775" bIns="26775" anchor="ctr" anchorCtr="0">
            <a:noAutofit/>
          </a:bodyPr>
          <a:lstStyle>
            <a:lvl1pPr lvl="0" algn="l" rtl="0">
              <a:lnSpc>
                <a:spcPct val="80000"/>
              </a:lnSpc>
              <a:spcBef>
                <a:spcPts val="0"/>
              </a:spcBef>
              <a:spcAft>
                <a:spcPts val="0"/>
              </a:spcAft>
              <a:buClr>
                <a:srgbClr val="00AFBC"/>
              </a:buClr>
              <a:buSzPts val="700"/>
              <a:buNone/>
              <a:defRPr/>
            </a:lvl1pPr>
            <a:lvl2pPr lvl="1" algn="l" rtl="0">
              <a:lnSpc>
                <a:spcPct val="80000"/>
              </a:lnSpc>
              <a:spcBef>
                <a:spcPts val="0"/>
              </a:spcBef>
              <a:spcAft>
                <a:spcPts val="0"/>
              </a:spcAft>
              <a:buClr>
                <a:srgbClr val="00AFBC"/>
              </a:buClr>
              <a:buSzPts val="700"/>
              <a:buNone/>
              <a:defRPr/>
            </a:lvl2pPr>
            <a:lvl3pPr lvl="2" algn="l" rtl="0">
              <a:lnSpc>
                <a:spcPct val="80000"/>
              </a:lnSpc>
              <a:spcBef>
                <a:spcPts val="0"/>
              </a:spcBef>
              <a:spcAft>
                <a:spcPts val="0"/>
              </a:spcAft>
              <a:buClr>
                <a:srgbClr val="00AFBC"/>
              </a:buClr>
              <a:buSzPts val="700"/>
              <a:buNone/>
              <a:defRPr/>
            </a:lvl3pPr>
            <a:lvl4pPr lvl="3" algn="l" rtl="0">
              <a:lnSpc>
                <a:spcPct val="80000"/>
              </a:lnSpc>
              <a:spcBef>
                <a:spcPts val="0"/>
              </a:spcBef>
              <a:spcAft>
                <a:spcPts val="0"/>
              </a:spcAft>
              <a:buClr>
                <a:srgbClr val="00AFBC"/>
              </a:buClr>
              <a:buSzPts val="700"/>
              <a:buNone/>
              <a:defRPr/>
            </a:lvl4pPr>
            <a:lvl5pPr lvl="4" algn="l" rtl="0">
              <a:lnSpc>
                <a:spcPct val="80000"/>
              </a:lnSpc>
              <a:spcBef>
                <a:spcPts val="0"/>
              </a:spcBef>
              <a:spcAft>
                <a:spcPts val="0"/>
              </a:spcAft>
              <a:buClr>
                <a:srgbClr val="00AFBC"/>
              </a:buClr>
              <a:buSzPts val="700"/>
              <a:buNone/>
              <a:defRPr/>
            </a:lvl5pPr>
            <a:lvl6pPr lvl="5" algn="l" rtl="0">
              <a:lnSpc>
                <a:spcPct val="80000"/>
              </a:lnSpc>
              <a:spcBef>
                <a:spcPts val="0"/>
              </a:spcBef>
              <a:spcAft>
                <a:spcPts val="0"/>
              </a:spcAft>
              <a:buClr>
                <a:srgbClr val="00AFBC"/>
              </a:buClr>
              <a:buSzPts val="700"/>
              <a:buNone/>
              <a:defRPr/>
            </a:lvl6pPr>
            <a:lvl7pPr lvl="6" algn="l" rtl="0">
              <a:lnSpc>
                <a:spcPct val="80000"/>
              </a:lnSpc>
              <a:spcBef>
                <a:spcPts val="0"/>
              </a:spcBef>
              <a:spcAft>
                <a:spcPts val="0"/>
              </a:spcAft>
              <a:buClr>
                <a:srgbClr val="00AFBC"/>
              </a:buClr>
              <a:buSzPts val="700"/>
              <a:buNone/>
              <a:defRPr/>
            </a:lvl7pPr>
            <a:lvl8pPr lvl="7" algn="l" rtl="0">
              <a:lnSpc>
                <a:spcPct val="80000"/>
              </a:lnSpc>
              <a:spcBef>
                <a:spcPts val="0"/>
              </a:spcBef>
              <a:spcAft>
                <a:spcPts val="0"/>
              </a:spcAft>
              <a:buClr>
                <a:srgbClr val="00AFBC"/>
              </a:buClr>
              <a:buSzPts val="700"/>
              <a:buNone/>
              <a:defRPr/>
            </a:lvl8pPr>
            <a:lvl9pPr lvl="8" algn="l" rtl="0">
              <a:lnSpc>
                <a:spcPct val="80000"/>
              </a:lnSpc>
              <a:spcBef>
                <a:spcPts val="0"/>
              </a:spcBef>
              <a:spcAft>
                <a:spcPts val="0"/>
              </a:spcAft>
              <a:buClr>
                <a:srgbClr val="00AFBC"/>
              </a:buClr>
              <a:buSzPts val="700"/>
              <a:buNone/>
              <a:defRPr/>
            </a:lvl9pPr>
          </a:lstStyle>
          <a:p>
            <a:endParaRPr/>
          </a:p>
        </p:txBody>
      </p:sp>
      <p:sp>
        <p:nvSpPr>
          <p:cNvPr id="55" name="Google Shape;55;p14"/>
          <p:cNvSpPr txBox="1">
            <a:spLocks noGrp="1"/>
          </p:cNvSpPr>
          <p:nvPr>
            <p:ph type="sldNum" idx="12"/>
          </p:nvPr>
        </p:nvSpPr>
        <p:spPr>
          <a:xfrm>
            <a:off x="5952515" y="6509743"/>
            <a:ext cx="278000" cy="2236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1pPr>
            <a:lvl2pPr marL="0" lvl="1"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2pPr>
            <a:lvl3pPr marL="0" lvl="2"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3pPr>
            <a:lvl4pPr marL="0" lvl="3"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4pPr>
            <a:lvl5pPr marL="0" lvl="4"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5pPr>
            <a:lvl6pPr marL="0" lvl="5"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6pPr>
            <a:lvl7pPr marL="0" lvl="6"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7pPr>
            <a:lvl8pPr marL="0" lvl="7"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8pPr>
            <a:lvl9pPr marL="0" lvl="8" indent="0" algn="ctr" rtl="0">
              <a:lnSpc>
                <a:spcPct val="100000"/>
              </a:lnSpc>
              <a:spcBef>
                <a:spcPts val="0"/>
              </a:spcBef>
              <a:spcAft>
                <a:spcPts val="0"/>
              </a:spcAft>
              <a:buClr>
                <a:srgbClr val="FFFFFF"/>
              </a:buClr>
              <a:buSzPts val="900"/>
              <a:buFont typeface="Arial"/>
              <a:buNone/>
              <a:defRPr sz="1200">
                <a:solidFill>
                  <a:srgbClr val="FFFFFF"/>
                </a:solidFill>
                <a:latin typeface="Arial"/>
                <a:ea typeface="Arial"/>
                <a:cs typeface="Arial"/>
                <a:sym typeface="Arial"/>
              </a:defRPr>
            </a:lvl9pPr>
          </a:lstStyle>
          <a:p>
            <a:fld id="{00000000-1234-1234-1234-123412341234}" type="slidenum">
              <a:rPr lang="en-US" altLang="ja" smtClean="0"/>
              <a:pPr/>
              <a:t>‹#›</a:t>
            </a:fld>
            <a:endParaRPr lang="ja" altLang="en-US" sz="1333">
              <a:solidFill>
                <a:schemeClr val="dk2"/>
              </a:solidFill>
            </a:endParaRPr>
          </a:p>
        </p:txBody>
      </p:sp>
    </p:spTree>
    <p:extLst>
      <p:ext uri="{BB962C8B-B14F-4D97-AF65-F5344CB8AC3E}">
        <p14:creationId xmlns:p14="http://schemas.microsoft.com/office/powerpoint/2010/main" val="1768365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889000" y="1149351"/>
            <a:ext cx="10414000" cy="2324000"/>
          </a:xfrm>
          <a:prstGeom prst="rect">
            <a:avLst/>
          </a:prstGeom>
          <a:noFill/>
          <a:ln>
            <a:noFill/>
          </a:ln>
        </p:spPr>
        <p:txBody>
          <a:bodyPr spcFirstLastPara="1" wrap="square" lIns="38100" tIns="38100" rIns="38100" bIns="38100" anchor="b" anchorCtr="0">
            <a:noAutofit/>
          </a:bodyPr>
          <a:lstStyle>
            <a:lvl1pPr lvl="0" algn="ctr"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lvl2pPr>
            <a:lvl3pPr lvl="2" algn="ctr" rtl="0">
              <a:lnSpc>
                <a:spcPct val="100000"/>
              </a:lnSpc>
              <a:spcBef>
                <a:spcPts val="0"/>
              </a:spcBef>
              <a:spcAft>
                <a:spcPts val="0"/>
              </a:spcAft>
              <a:buClr>
                <a:srgbClr val="000000"/>
              </a:buClr>
              <a:buSzPts val="1400"/>
              <a:buNone/>
              <a:defRPr/>
            </a:lvl3pPr>
            <a:lvl4pPr lvl="3" algn="ctr" rtl="0">
              <a:lnSpc>
                <a:spcPct val="100000"/>
              </a:lnSpc>
              <a:spcBef>
                <a:spcPts val="0"/>
              </a:spcBef>
              <a:spcAft>
                <a:spcPts val="0"/>
              </a:spcAft>
              <a:buClr>
                <a:srgbClr val="000000"/>
              </a:buClr>
              <a:buSzPts val="1400"/>
              <a:buNone/>
              <a:defRPr/>
            </a:lvl4pPr>
            <a:lvl5pPr lvl="4" algn="ctr" rtl="0">
              <a:lnSpc>
                <a:spcPct val="100000"/>
              </a:lnSpc>
              <a:spcBef>
                <a:spcPts val="0"/>
              </a:spcBef>
              <a:spcAft>
                <a:spcPts val="0"/>
              </a:spcAft>
              <a:buClr>
                <a:srgbClr val="000000"/>
              </a:buClr>
              <a:buSzPts val="1400"/>
              <a:buNone/>
              <a:defRPr/>
            </a:lvl5pPr>
            <a:lvl6pPr lvl="5" algn="ctr" rtl="0">
              <a:lnSpc>
                <a:spcPct val="100000"/>
              </a:lnSpc>
              <a:spcBef>
                <a:spcPts val="0"/>
              </a:spcBef>
              <a:spcAft>
                <a:spcPts val="0"/>
              </a:spcAft>
              <a:buClr>
                <a:srgbClr val="000000"/>
              </a:buClr>
              <a:buSzPts val="1400"/>
              <a:buNone/>
              <a:defRPr/>
            </a:lvl6pPr>
            <a:lvl7pPr lvl="6" algn="ctr" rtl="0">
              <a:lnSpc>
                <a:spcPct val="100000"/>
              </a:lnSpc>
              <a:spcBef>
                <a:spcPts val="0"/>
              </a:spcBef>
              <a:spcAft>
                <a:spcPts val="0"/>
              </a:spcAft>
              <a:buClr>
                <a:srgbClr val="000000"/>
              </a:buClr>
              <a:buSzPts val="1400"/>
              <a:buNone/>
              <a:defRPr/>
            </a:lvl7pPr>
            <a:lvl8pPr lvl="7" algn="ctr" rtl="0">
              <a:lnSpc>
                <a:spcPct val="100000"/>
              </a:lnSpc>
              <a:spcBef>
                <a:spcPts val="0"/>
              </a:spcBef>
              <a:spcAft>
                <a:spcPts val="0"/>
              </a:spcAft>
              <a:buClr>
                <a:srgbClr val="000000"/>
              </a:buClr>
              <a:buSzPts val="1400"/>
              <a:buNone/>
              <a:defRPr/>
            </a:lvl8pPr>
            <a:lvl9pPr lvl="8" algn="ctr" rtl="0">
              <a:lnSpc>
                <a:spcPct val="100000"/>
              </a:lnSpc>
              <a:spcBef>
                <a:spcPts val="0"/>
              </a:spcBef>
              <a:spcAft>
                <a:spcPts val="0"/>
              </a:spcAft>
              <a:buClr>
                <a:srgbClr val="000000"/>
              </a:buClr>
              <a:buSzPts val="1400"/>
              <a:buNone/>
              <a:defRPr/>
            </a:lvl9pPr>
          </a:lstStyle>
          <a:p>
            <a:endParaRPr/>
          </a:p>
        </p:txBody>
      </p:sp>
      <p:sp>
        <p:nvSpPr>
          <p:cNvPr id="58" name="Google Shape;58;p15"/>
          <p:cNvSpPr txBox="1">
            <a:spLocks noGrp="1"/>
          </p:cNvSpPr>
          <p:nvPr>
            <p:ph type="body" idx="1"/>
          </p:nvPr>
        </p:nvSpPr>
        <p:spPr>
          <a:xfrm>
            <a:off x="889000" y="3536951"/>
            <a:ext cx="10414000" cy="794000"/>
          </a:xfrm>
          <a:prstGeom prst="rect">
            <a:avLst/>
          </a:prstGeom>
          <a:noFill/>
          <a:ln>
            <a:noFill/>
          </a:ln>
        </p:spPr>
        <p:txBody>
          <a:bodyPr spcFirstLastPara="1" wrap="square" lIns="38100" tIns="38100" rIns="38100" bIns="38100" anchor="t" anchorCtr="0">
            <a:noAutofit/>
          </a:bodyPr>
          <a:lstStyle>
            <a:lvl1pPr marL="609585" lvl="0" indent="-304792" algn="ctr" rtl="0">
              <a:lnSpc>
                <a:spcPct val="100000"/>
              </a:lnSpc>
              <a:spcBef>
                <a:spcPts val="0"/>
              </a:spcBef>
              <a:spcAft>
                <a:spcPts val="0"/>
              </a:spcAft>
              <a:buClr>
                <a:srgbClr val="000000"/>
              </a:buClr>
              <a:buSzPts val="2000"/>
              <a:buFont typeface="Arial"/>
              <a:buNone/>
              <a:defRPr sz="2667"/>
            </a:lvl1pPr>
            <a:lvl2pPr marL="1219170" lvl="1" indent="-304792" algn="ctr" rtl="0">
              <a:lnSpc>
                <a:spcPct val="100000"/>
              </a:lnSpc>
              <a:spcBef>
                <a:spcPts val="0"/>
              </a:spcBef>
              <a:spcAft>
                <a:spcPts val="0"/>
              </a:spcAft>
              <a:buClr>
                <a:srgbClr val="000000"/>
              </a:buClr>
              <a:buSzPts val="2000"/>
              <a:buFont typeface="Arial"/>
              <a:buNone/>
              <a:defRPr sz="2667"/>
            </a:lvl2pPr>
            <a:lvl3pPr marL="1828754" lvl="2" indent="-304792" algn="ctr" rtl="0">
              <a:lnSpc>
                <a:spcPct val="100000"/>
              </a:lnSpc>
              <a:spcBef>
                <a:spcPts val="0"/>
              </a:spcBef>
              <a:spcAft>
                <a:spcPts val="0"/>
              </a:spcAft>
              <a:buClr>
                <a:srgbClr val="000000"/>
              </a:buClr>
              <a:buSzPts val="2000"/>
              <a:buFont typeface="Arial"/>
              <a:buNone/>
              <a:defRPr sz="2667"/>
            </a:lvl3pPr>
            <a:lvl4pPr marL="2438339" lvl="3" indent="-304792" algn="ctr" rtl="0">
              <a:lnSpc>
                <a:spcPct val="100000"/>
              </a:lnSpc>
              <a:spcBef>
                <a:spcPts val="0"/>
              </a:spcBef>
              <a:spcAft>
                <a:spcPts val="0"/>
              </a:spcAft>
              <a:buClr>
                <a:srgbClr val="000000"/>
              </a:buClr>
              <a:buSzPts val="2000"/>
              <a:buFont typeface="Arial"/>
              <a:buNone/>
              <a:defRPr sz="2667"/>
            </a:lvl4pPr>
            <a:lvl5pPr marL="3047924" lvl="4" indent="-304792" algn="ctr" rtl="0">
              <a:lnSpc>
                <a:spcPct val="100000"/>
              </a:lnSpc>
              <a:spcBef>
                <a:spcPts val="0"/>
              </a:spcBef>
              <a:spcAft>
                <a:spcPts val="0"/>
              </a:spcAft>
              <a:buClr>
                <a:srgbClr val="000000"/>
              </a:buClr>
              <a:buSzPts val="2000"/>
              <a:buFont typeface="Arial"/>
              <a:buNone/>
              <a:defRPr sz="2667"/>
            </a:lvl5pPr>
            <a:lvl6pPr marL="3657509" lvl="5" indent="-448722" algn="l" rtl="0">
              <a:lnSpc>
                <a:spcPct val="100000"/>
              </a:lnSpc>
              <a:spcBef>
                <a:spcPts val="2933"/>
              </a:spcBef>
              <a:spcAft>
                <a:spcPts val="0"/>
              </a:spcAft>
              <a:buClr>
                <a:srgbClr val="000000"/>
              </a:buClr>
              <a:buSzPts val="1700"/>
              <a:buChar char="•"/>
              <a:defRPr/>
            </a:lvl6pPr>
            <a:lvl7pPr marL="4267093" lvl="6" indent="-448722" algn="l" rtl="0">
              <a:lnSpc>
                <a:spcPct val="100000"/>
              </a:lnSpc>
              <a:spcBef>
                <a:spcPts val="2933"/>
              </a:spcBef>
              <a:spcAft>
                <a:spcPts val="0"/>
              </a:spcAft>
              <a:buClr>
                <a:srgbClr val="000000"/>
              </a:buClr>
              <a:buSzPts val="1700"/>
              <a:buChar char="•"/>
              <a:defRPr/>
            </a:lvl7pPr>
            <a:lvl8pPr marL="4876678" lvl="7" indent="-448722" algn="l" rtl="0">
              <a:lnSpc>
                <a:spcPct val="100000"/>
              </a:lnSpc>
              <a:spcBef>
                <a:spcPts val="2933"/>
              </a:spcBef>
              <a:spcAft>
                <a:spcPts val="0"/>
              </a:spcAft>
              <a:buClr>
                <a:srgbClr val="000000"/>
              </a:buClr>
              <a:buSzPts val="1700"/>
              <a:buChar char="•"/>
              <a:defRPr/>
            </a:lvl8pPr>
            <a:lvl9pPr marL="5486263" lvl="8" indent="-448722" algn="l" rtl="0">
              <a:lnSpc>
                <a:spcPct val="100000"/>
              </a:lnSpc>
              <a:spcBef>
                <a:spcPts val="2933"/>
              </a:spcBef>
              <a:spcAft>
                <a:spcPts val="0"/>
              </a:spcAft>
              <a:buClr>
                <a:srgbClr val="000000"/>
              </a:buClr>
              <a:buSzPts val="1700"/>
              <a:buChar char="•"/>
              <a:defRPr/>
            </a:lvl9pPr>
          </a:lstStyle>
          <a:p>
            <a:endParaRPr/>
          </a:p>
        </p:txBody>
      </p:sp>
      <p:sp>
        <p:nvSpPr>
          <p:cNvPr id="59" name="Google Shape;59;p15"/>
          <p:cNvSpPr txBox="1">
            <a:spLocks noGrp="1"/>
          </p:cNvSpPr>
          <p:nvPr>
            <p:ph type="sldNum" idx="12"/>
          </p:nvPr>
        </p:nvSpPr>
        <p:spPr>
          <a:xfrm>
            <a:off x="5979516" y="6540500"/>
            <a:ext cx="267600" cy="287200"/>
          </a:xfrm>
          <a:prstGeom prst="rect">
            <a:avLst/>
          </a:prstGeom>
          <a:noFill/>
          <a:ln>
            <a:noFill/>
          </a:ln>
        </p:spPr>
        <p:txBody>
          <a:bodyPr spcFirstLastPara="1" wrap="square" lIns="38100" tIns="38100" rIns="38100" bIns="38100" anchor="t" anchorCtr="0">
            <a:noAutofit/>
          </a:bodyPr>
          <a:lstStyle>
            <a:lvl1pPr marL="0" marR="0" lvl="0"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1pPr>
            <a:lvl2pPr marL="0" marR="0" lvl="1"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2pPr>
            <a:lvl3pPr marL="0" marR="0" lvl="2"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3pPr>
            <a:lvl4pPr marL="0" marR="0" lvl="3"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4pPr>
            <a:lvl5pPr marL="0" marR="0" lvl="4"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5pPr>
            <a:lvl6pPr marL="0" marR="0" lvl="5"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6pPr>
            <a:lvl7pPr marL="0" marR="0" lvl="6"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7pPr>
            <a:lvl8pPr marL="0" marR="0" lvl="7"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8pPr>
            <a:lvl9pPr marL="0" marR="0" lvl="8"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1487058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889000" y="1149351"/>
            <a:ext cx="10414000" cy="2324000"/>
          </a:xfrm>
          <a:prstGeom prst="rect">
            <a:avLst/>
          </a:prstGeom>
          <a:noFill/>
          <a:ln>
            <a:noFill/>
          </a:ln>
        </p:spPr>
        <p:txBody>
          <a:bodyPr spcFirstLastPara="1" wrap="square" lIns="38100" tIns="38100" rIns="38100" bIns="38100" anchor="b" anchorCtr="0">
            <a:noAutofit/>
          </a:bodyPr>
          <a:lstStyle>
            <a:lvl1pPr lvl="0" algn="ctr"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lvl2pPr>
            <a:lvl3pPr lvl="2" algn="ctr" rtl="0">
              <a:lnSpc>
                <a:spcPct val="100000"/>
              </a:lnSpc>
              <a:spcBef>
                <a:spcPts val="0"/>
              </a:spcBef>
              <a:spcAft>
                <a:spcPts val="0"/>
              </a:spcAft>
              <a:buClr>
                <a:srgbClr val="000000"/>
              </a:buClr>
              <a:buSzPts val="1400"/>
              <a:buNone/>
              <a:defRPr/>
            </a:lvl3pPr>
            <a:lvl4pPr lvl="3" algn="ctr" rtl="0">
              <a:lnSpc>
                <a:spcPct val="100000"/>
              </a:lnSpc>
              <a:spcBef>
                <a:spcPts val="0"/>
              </a:spcBef>
              <a:spcAft>
                <a:spcPts val="0"/>
              </a:spcAft>
              <a:buClr>
                <a:srgbClr val="000000"/>
              </a:buClr>
              <a:buSzPts val="1400"/>
              <a:buNone/>
              <a:defRPr/>
            </a:lvl4pPr>
            <a:lvl5pPr lvl="4" algn="ctr" rtl="0">
              <a:lnSpc>
                <a:spcPct val="100000"/>
              </a:lnSpc>
              <a:spcBef>
                <a:spcPts val="0"/>
              </a:spcBef>
              <a:spcAft>
                <a:spcPts val="0"/>
              </a:spcAft>
              <a:buClr>
                <a:srgbClr val="000000"/>
              </a:buClr>
              <a:buSzPts val="1400"/>
              <a:buNone/>
              <a:defRPr/>
            </a:lvl5pPr>
            <a:lvl6pPr lvl="5" algn="ctr" rtl="0">
              <a:lnSpc>
                <a:spcPct val="100000"/>
              </a:lnSpc>
              <a:spcBef>
                <a:spcPts val="0"/>
              </a:spcBef>
              <a:spcAft>
                <a:spcPts val="0"/>
              </a:spcAft>
              <a:buClr>
                <a:srgbClr val="000000"/>
              </a:buClr>
              <a:buSzPts val="1400"/>
              <a:buNone/>
              <a:defRPr/>
            </a:lvl6pPr>
            <a:lvl7pPr lvl="6" algn="ctr" rtl="0">
              <a:lnSpc>
                <a:spcPct val="100000"/>
              </a:lnSpc>
              <a:spcBef>
                <a:spcPts val="0"/>
              </a:spcBef>
              <a:spcAft>
                <a:spcPts val="0"/>
              </a:spcAft>
              <a:buClr>
                <a:srgbClr val="000000"/>
              </a:buClr>
              <a:buSzPts val="1400"/>
              <a:buNone/>
              <a:defRPr/>
            </a:lvl7pPr>
            <a:lvl8pPr lvl="7" algn="ctr" rtl="0">
              <a:lnSpc>
                <a:spcPct val="100000"/>
              </a:lnSpc>
              <a:spcBef>
                <a:spcPts val="0"/>
              </a:spcBef>
              <a:spcAft>
                <a:spcPts val="0"/>
              </a:spcAft>
              <a:buClr>
                <a:srgbClr val="000000"/>
              </a:buClr>
              <a:buSzPts val="1400"/>
              <a:buNone/>
              <a:defRPr/>
            </a:lvl8pPr>
            <a:lvl9pPr lvl="8" algn="ctr" rtl="0">
              <a:lnSpc>
                <a:spcPct val="100000"/>
              </a:lnSpc>
              <a:spcBef>
                <a:spcPts val="0"/>
              </a:spcBef>
              <a:spcAft>
                <a:spcPts val="0"/>
              </a:spcAft>
              <a:buClr>
                <a:srgbClr val="000000"/>
              </a:buClr>
              <a:buSzPts val="1400"/>
              <a:buNone/>
              <a:defRPr/>
            </a:lvl9pPr>
          </a:lstStyle>
          <a:p>
            <a:endParaRPr/>
          </a:p>
        </p:txBody>
      </p:sp>
      <p:sp>
        <p:nvSpPr>
          <p:cNvPr id="62" name="Google Shape;62;p16"/>
          <p:cNvSpPr txBox="1">
            <a:spLocks noGrp="1"/>
          </p:cNvSpPr>
          <p:nvPr>
            <p:ph type="body" idx="1"/>
          </p:nvPr>
        </p:nvSpPr>
        <p:spPr>
          <a:xfrm>
            <a:off x="889000" y="3536951"/>
            <a:ext cx="10414000" cy="794000"/>
          </a:xfrm>
          <a:prstGeom prst="rect">
            <a:avLst/>
          </a:prstGeom>
          <a:noFill/>
          <a:ln>
            <a:noFill/>
          </a:ln>
        </p:spPr>
        <p:txBody>
          <a:bodyPr spcFirstLastPara="1" wrap="square" lIns="38100" tIns="38100" rIns="38100" bIns="38100" anchor="t" anchorCtr="0">
            <a:noAutofit/>
          </a:bodyPr>
          <a:lstStyle>
            <a:lvl1pPr marL="609585" lvl="0" indent="-304792" algn="ctr" rtl="0">
              <a:lnSpc>
                <a:spcPct val="100000"/>
              </a:lnSpc>
              <a:spcBef>
                <a:spcPts val="0"/>
              </a:spcBef>
              <a:spcAft>
                <a:spcPts val="0"/>
              </a:spcAft>
              <a:buClr>
                <a:srgbClr val="000000"/>
              </a:buClr>
              <a:buSzPts val="2000"/>
              <a:buFont typeface="Arial"/>
              <a:buNone/>
              <a:defRPr sz="2667"/>
            </a:lvl1pPr>
            <a:lvl2pPr marL="1219170" lvl="1" indent="-304792" algn="ctr" rtl="0">
              <a:lnSpc>
                <a:spcPct val="100000"/>
              </a:lnSpc>
              <a:spcBef>
                <a:spcPts val="0"/>
              </a:spcBef>
              <a:spcAft>
                <a:spcPts val="0"/>
              </a:spcAft>
              <a:buClr>
                <a:srgbClr val="000000"/>
              </a:buClr>
              <a:buSzPts val="2000"/>
              <a:buFont typeface="Arial"/>
              <a:buNone/>
              <a:defRPr sz="2667"/>
            </a:lvl2pPr>
            <a:lvl3pPr marL="1828754" lvl="2" indent="-304792" algn="ctr" rtl="0">
              <a:lnSpc>
                <a:spcPct val="100000"/>
              </a:lnSpc>
              <a:spcBef>
                <a:spcPts val="0"/>
              </a:spcBef>
              <a:spcAft>
                <a:spcPts val="0"/>
              </a:spcAft>
              <a:buClr>
                <a:srgbClr val="000000"/>
              </a:buClr>
              <a:buSzPts val="2000"/>
              <a:buFont typeface="Arial"/>
              <a:buNone/>
              <a:defRPr sz="2667"/>
            </a:lvl3pPr>
            <a:lvl4pPr marL="2438339" lvl="3" indent="-304792" algn="ctr" rtl="0">
              <a:lnSpc>
                <a:spcPct val="100000"/>
              </a:lnSpc>
              <a:spcBef>
                <a:spcPts val="0"/>
              </a:spcBef>
              <a:spcAft>
                <a:spcPts val="0"/>
              </a:spcAft>
              <a:buClr>
                <a:srgbClr val="000000"/>
              </a:buClr>
              <a:buSzPts val="2000"/>
              <a:buFont typeface="Arial"/>
              <a:buNone/>
              <a:defRPr sz="2667"/>
            </a:lvl4pPr>
            <a:lvl5pPr marL="3047924" lvl="4" indent="-304792" algn="ctr" rtl="0">
              <a:lnSpc>
                <a:spcPct val="100000"/>
              </a:lnSpc>
              <a:spcBef>
                <a:spcPts val="0"/>
              </a:spcBef>
              <a:spcAft>
                <a:spcPts val="0"/>
              </a:spcAft>
              <a:buClr>
                <a:srgbClr val="000000"/>
              </a:buClr>
              <a:buSzPts val="2000"/>
              <a:buFont typeface="Arial"/>
              <a:buNone/>
              <a:defRPr sz="2667"/>
            </a:lvl5pPr>
            <a:lvl6pPr marL="3657509" lvl="5" indent="-448722" algn="l" rtl="0">
              <a:lnSpc>
                <a:spcPct val="100000"/>
              </a:lnSpc>
              <a:spcBef>
                <a:spcPts val="2933"/>
              </a:spcBef>
              <a:spcAft>
                <a:spcPts val="0"/>
              </a:spcAft>
              <a:buClr>
                <a:srgbClr val="000000"/>
              </a:buClr>
              <a:buSzPts val="1700"/>
              <a:buChar char="•"/>
              <a:defRPr/>
            </a:lvl6pPr>
            <a:lvl7pPr marL="4267093" lvl="6" indent="-448722" algn="l" rtl="0">
              <a:lnSpc>
                <a:spcPct val="100000"/>
              </a:lnSpc>
              <a:spcBef>
                <a:spcPts val="2933"/>
              </a:spcBef>
              <a:spcAft>
                <a:spcPts val="0"/>
              </a:spcAft>
              <a:buClr>
                <a:srgbClr val="000000"/>
              </a:buClr>
              <a:buSzPts val="1700"/>
              <a:buChar char="•"/>
              <a:defRPr/>
            </a:lvl7pPr>
            <a:lvl8pPr marL="4876678" lvl="7" indent="-448722" algn="l" rtl="0">
              <a:lnSpc>
                <a:spcPct val="100000"/>
              </a:lnSpc>
              <a:spcBef>
                <a:spcPts val="2933"/>
              </a:spcBef>
              <a:spcAft>
                <a:spcPts val="0"/>
              </a:spcAft>
              <a:buClr>
                <a:srgbClr val="000000"/>
              </a:buClr>
              <a:buSzPts val="1700"/>
              <a:buChar char="•"/>
              <a:defRPr/>
            </a:lvl8pPr>
            <a:lvl9pPr marL="5486263" lvl="8" indent="-448722" algn="l" rtl="0">
              <a:lnSpc>
                <a:spcPct val="100000"/>
              </a:lnSpc>
              <a:spcBef>
                <a:spcPts val="2933"/>
              </a:spcBef>
              <a:spcAft>
                <a:spcPts val="0"/>
              </a:spcAft>
              <a:buClr>
                <a:srgbClr val="000000"/>
              </a:buClr>
              <a:buSzPts val="1700"/>
              <a:buChar char="•"/>
              <a:defRPr/>
            </a:lvl9pPr>
          </a:lstStyle>
          <a:p>
            <a:endParaRPr/>
          </a:p>
        </p:txBody>
      </p:sp>
      <p:sp>
        <p:nvSpPr>
          <p:cNvPr id="63" name="Google Shape;63;p16"/>
          <p:cNvSpPr txBox="1">
            <a:spLocks noGrp="1"/>
          </p:cNvSpPr>
          <p:nvPr>
            <p:ph type="sldNum" idx="12"/>
          </p:nvPr>
        </p:nvSpPr>
        <p:spPr>
          <a:xfrm>
            <a:off x="5979516" y="6540500"/>
            <a:ext cx="267600" cy="287200"/>
          </a:xfrm>
          <a:prstGeom prst="rect">
            <a:avLst/>
          </a:prstGeom>
          <a:noFill/>
          <a:ln>
            <a:noFill/>
          </a:ln>
        </p:spPr>
        <p:txBody>
          <a:bodyPr spcFirstLastPara="1" wrap="square" lIns="38100" tIns="38100" rIns="38100" bIns="38100" anchor="t" anchorCtr="0">
            <a:noAutofit/>
          </a:bodyPr>
          <a:lstStyle>
            <a:lvl1pPr marL="0" marR="0" lvl="0"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1pPr>
            <a:lvl2pPr marL="0" marR="0" lvl="1"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2pPr>
            <a:lvl3pPr marL="0" marR="0" lvl="2"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3pPr>
            <a:lvl4pPr marL="0" marR="0" lvl="3"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4pPr>
            <a:lvl5pPr marL="0" marR="0" lvl="4"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5pPr>
            <a:lvl6pPr marL="0" marR="0" lvl="5"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6pPr>
            <a:lvl7pPr marL="0" marR="0" lvl="6"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7pPr>
            <a:lvl8pPr marL="0" marR="0" lvl="7"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8pPr>
            <a:lvl9pPr marL="0" marR="0" lvl="8" indent="0"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Helvetica Neue Light"/>
                <a:ea typeface="Helvetica Neue Light"/>
                <a:cs typeface="Helvetica Neue Light"/>
                <a:sym typeface="Helvetica Neue Light"/>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2238386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タイトルとコンテンツ" type="obj">
  <p:cSld name="タイトルとコンテンツ">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838200" y="263532"/>
            <a:ext cx="10515600" cy="5588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7"/>
          <p:cNvSpPr txBox="1">
            <a:spLocks noGrp="1"/>
          </p:cNvSpPr>
          <p:nvPr>
            <p:ph type="body" idx="1"/>
          </p:nvPr>
        </p:nvSpPr>
        <p:spPr>
          <a:xfrm>
            <a:off x="838200" y="1118433"/>
            <a:ext cx="10515600" cy="5058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2133"/>
              </a:spcBef>
              <a:spcAft>
                <a:spcPts val="0"/>
              </a:spcAft>
              <a:buClr>
                <a:schemeClr val="dk1"/>
              </a:buClr>
              <a:buSzPts val="1400"/>
              <a:buChar char="○"/>
              <a:defRPr/>
            </a:lvl2pPr>
            <a:lvl3pPr marL="1828754" lvl="2" indent="-423323" algn="l" rtl="0">
              <a:lnSpc>
                <a:spcPct val="90000"/>
              </a:lnSpc>
              <a:spcBef>
                <a:spcPts val="2133"/>
              </a:spcBef>
              <a:spcAft>
                <a:spcPts val="0"/>
              </a:spcAft>
              <a:buClr>
                <a:schemeClr val="dk1"/>
              </a:buClr>
              <a:buSzPts val="1400"/>
              <a:buChar char="■"/>
              <a:defRPr/>
            </a:lvl3pPr>
            <a:lvl4pPr marL="2438339" lvl="3" indent="-423323" algn="l" rtl="0">
              <a:lnSpc>
                <a:spcPct val="90000"/>
              </a:lnSpc>
              <a:spcBef>
                <a:spcPts val="2133"/>
              </a:spcBef>
              <a:spcAft>
                <a:spcPts val="0"/>
              </a:spcAft>
              <a:buClr>
                <a:schemeClr val="dk1"/>
              </a:buClr>
              <a:buSzPts val="1400"/>
              <a:buChar char="●"/>
              <a:defRPr/>
            </a:lvl4pPr>
            <a:lvl5pPr marL="3047924" lvl="4" indent="-423323" algn="l" rtl="0">
              <a:lnSpc>
                <a:spcPct val="90000"/>
              </a:lnSpc>
              <a:spcBef>
                <a:spcPts val="2133"/>
              </a:spcBef>
              <a:spcAft>
                <a:spcPts val="0"/>
              </a:spcAft>
              <a:buClr>
                <a:schemeClr val="dk1"/>
              </a:buClr>
              <a:buSzPts val="1400"/>
              <a:buChar char="○"/>
              <a:defRPr/>
            </a:lvl5pPr>
            <a:lvl6pPr marL="3657509" lvl="5" indent="-423323" algn="l" rtl="0">
              <a:lnSpc>
                <a:spcPct val="90000"/>
              </a:lnSpc>
              <a:spcBef>
                <a:spcPts val="2133"/>
              </a:spcBef>
              <a:spcAft>
                <a:spcPts val="0"/>
              </a:spcAft>
              <a:buClr>
                <a:schemeClr val="dk1"/>
              </a:buClr>
              <a:buSzPts val="1400"/>
              <a:buChar char="■"/>
              <a:defRPr/>
            </a:lvl6pPr>
            <a:lvl7pPr marL="4267093" lvl="6" indent="-423323" algn="l" rtl="0">
              <a:lnSpc>
                <a:spcPct val="90000"/>
              </a:lnSpc>
              <a:spcBef>
                <a:spcPts val="2133"/>
              </a:spcBef>
              <a:spcAft>
                <a:spcPts val="0"/>
              </a:spcAft>
              <a:buClr>
                <a:schemeClr val="dk1"/>
              </a:buClr>
              <a:buSzPts val="1400"/>
              <a:buChar char="●"/>
              <a:defRPr/>
            </a:lvl7pPr>
            <a:lvl8pPr marL="4876678" lvl="7" indent="-423323" algn="l" rtl="0">
              <a:lnSpc>
                <a:spcPct val="90000"/>
              </a:lnSpc>
              <a:spcBef>
                <a:spcPts val="2133"/>
              </a:spcBef>
              <a:spcAft>
                <a:spcPts val="0"/>
              </a:spcAft>
              <a:buClr>
                <a:schemeClr val="dk1"/>
              </a:buClr>
              <a:buSzPts val="1400"/>
              <a:buChar char="○"/>
              <a:defRPr/>
            </a:lvl8pPr>
            <a:lvl9pPr marL="5486263" lvl="8" indent="-423323" algn="l" rtl="0">
              <a:lnSpc>
                <a:spcPct val="90000"/>
              </a:lnSpc>
              <a:spcBef>
                <a:spcPts val="2133"/>
              </a:spcBef>
              <a:spcAft>
                <a:spcPts val="2133"/>
              </a:spcAft>
              <a:buClr>
                <a:schemeClr val="dk1"/>
              </a:buClr>
              <a:buSzPts val="1400"/>
              <a:buChar char="■"/>
              <a:defRPr/>
            </a:lvl9pPr>
          </a:lstStyle>
          <a:p>
            <a:endParaRPr/>
          </a:p>
        </p:txBody>
      </p:sp>
      <p:sp>
        <p:nvSpPr>
          <p:cNvPr id="67" name="Google Shape;67;p1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866988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タイトル&amp;サブタイトル">
  <p:cSld name="タイトル&amp;サブタイトル">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889000" y="1149351"/>
            <a:ext cx="10414000" cy="2324000"/>
          </a:xfrm>
          <a:prstGeom prst="rect">
            <a:avLst/>
          </a:prstGeom>
          <a:noFill/>
          <a:ln>
            <a:noFill/>
          </a:ln>
        </p:spPr>
        <p:txBody>
          <a:bodyPr spcFirstLastPara="1" wrap="square" lIns="19050" tIns="19050" rIns="19050" bIns="19050" anchor="b" anchorCtr="0">
            <a:noAutofit/>
          </a:bodyPr>
          <a:lstStyle>
            <a:lvl1pPr lvl="0" algn="ctr" rtl="0">
              <a:lnSpc>
                <a:spcPct val="100000"/>
              </a:lnSpc>
              <a:spcBef>
                <a:spcPts val="0"/>
              </a:spcBef>
              <a:spcAft>
                <a:spcPts val="0"/>
              </a:spcAft>
              <a:buClr>
                <a:srgbClr val="000000"/>
              </a:buClr>
              <a:buSzPts val="700"/>
              <a:buNone/>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72" name="Google Shape;72;p18"/>
          <p:cNvSpPr txBox="1">
            <a:spLocks noGrp="1"/>
          </p:cNvSpPr>
          <p:nvPr>
            <p:ph type="body" idx="1"/>
          </p:nvPr>
        </p:nvSpPr>
        <p:spPr>
          <a:xfrm>
            <a:off x="889000" y="3536951"/>
            <a:ext cx="10414000" cy="794000"/>
          </a:xfrm>
          <a:prstGeom prst="rect">
            <a:avLst/>
          </a:prstGeom>
          <a:noFill/>
          <a:ln>
            <a:noFill/>
          </a:ln>
        </p:spPr>
        <p:txBody>
          <a:bodyPr spcFirstLastPara="1" wrap="square" lIns="19050" tIns="19050" rIns="19050" bIns="19050" anchor="t" anchorCtr="0">
            <a:noAutofit/>
          </a:bodyPr>
          <a:lstStyle>
            <a:lvl1pPr marL="609585" lvl="0" indent="-304792" algn="ctr" rtl="0">
              <a:lnSpc>
                <a:spcPct val="100000"/>
              </a:lnSpc>
              <a:spcBef>
                <a:spcPts val="0"/>
              </a:spcBef>
              <a:spcAft>
                <a:spcPts val="0"/>
              </a:spcAft>
              <a:buClr>
                <a:srgbClr val="000000"/>
              </a:buClr>
              <a:buSzPts val="2000"/>
              <a:buFont typeface="Arial"/>
              <a:buNone/>
              <a:defRPr sz="2667"/>
            </a:lvl1pPr>
            <a:lvl2pPr marL="1219170" lvl="1" indent="-304792" algn="ctr" rtl="0">
              <a:lnSpc>
                <a:spcPct val="100000"/>
              </a:lnSpc>
              <a:spcBef>
                <a:spcPts val="0"/>
              </a:spcBef>
              <a:spcAft>
                <a:spcPts val="0"/>
              </a:spcAft>
              <a:buClr>
                <a:srgbClr val="000000"/>
              </a:buClr>
              <a:buSzPts val="2000"/>
              <a:buFont typeface="Arial"/>
              <a:buNone/>
              <a:defRPr sz="2667"/>
            </a:lvl2pPr>
            <a:lvl3pPr marL="1828754" lvl="2" indent="-304792" algn="ctr" rtl="0">
              <a:lnSpc>
                <a:spcPct val="100000"/>
              </a:lnSpc>
              <a:spcBef>
                <a:spcPts val="0"/>
              </a:spcBef>
              <a:spcAft>
                <a:spcPts val="0"/>
              </a:spcAft>
              <a:buClr>
                <a:srgbClr val="000000"/>
              </a:buClr>
              <a:buSzPts val="2000"/>
              <a:buFont typeface="Arial"/>
              <a:buNone/>
              <a:defRPr sz="2667"/>
            </a:lvl3pPr>
            <a:lvl4pPr marL="2438339" lvl="3" indent="-304792" algn="ctr" rtl="0">
              <a:lnSpc>
                <a:spcPct val="100000"/>
              </a:lnSpc>
              <a:spcBef>
                <a:spcPts val="0"/>
              </a:spcBef>
              <a:spcAft>
                <a:spcPts val="0"/>
              </a:spcAft>
              <a:buClr>
                <a:srgbClr val="000000"/>
              </a:buClr>
              <a:buSzPts val="2000"/>
              <a:buFont typeface="Arial"/>
              <a:buNone/>
              <a:defRPr sz="2667"/>
            </a:lvl4pPr>
            <a:lvl5pPr marL="3047924" lvl="4" indent="-304792" algn="ctr" rtl="0">
              <a:lnSpc>
                <a:spcPct val="100000"/>
              </a:lnSpc>
              <a:spcBef>
                <a:spcPts val="0"/>
              </a:spcBef>
              <a:spcAft>
                <a:spcPts val="0"/>
              </a:spcAft>
              <a:buClr>
                <a:srgbClr val="000000"/>
              </a:buClr>
              <a:buSzPts val="2000"/>
              <a:buFont typeface="Arial"/>
              <a:buNone/>
              <a:defRPr sz="2667"/>
            </a:lvl5pPr>
            <a:lvl6pPr marL="3657509" lvl="5" indent="-372524" algn="l" rtl="0">
              <a:lnSpc>
                <a:spcPct val="100000"/>
              </a:lnSpc>
              <a:spcBef>
                <a:spcPts val="2933"/>
              </a:spcBef>
              <a:spcAft>
                <a:spcPts val="0"/>
              </a:spcAft>
              <a:buClr>
                <a:srgbClr val="000000"/>
              </a:buClr>
              <a:buSzPts val="800"/>
              <a:buChar char="•"/>
              <a:defRPr/>
            </a:lvl6pPr>
            <a:lvl7pPr marL="4267093" lvl="6" indent="-372524" algn="l" rtl="0">
              <a:lnSpc>
                <a:spcPct val="100000"/>
              </a:lnSpc>
              <a:spcBef>
                <a:spcPts val="2933"/>
              </a:spcBef>
              <a:spcAft>
                <a:spcPts val="0"/>
              </a:spcAft>
              <a:buClr>
                <a:srgbClr val="000000"/>
              </a:buClr>
              <a:buSzPts val="800"/>
              <a:buChar char="•"/>
              <a:defRPr/>
            </a:lvl7pPr>
            <a:lvl8pPr marL="4876678" lvl="7" indent="-372524" algn="l" rtl="0">
              <a:lnSpc>
                <a:spcPct val="100000"/>
              </a:lnSpc>
              <a:spcBef>
                <a:spcPts val="2933"/>
              </a:spcBef>
              <a:spcAft>
                <a:spcPts val="0"/>
              </a:spcAft>
              <a:buClr>
                <a:srgbClr val="000000"/>
              </a:buClr>
              <a:buSzPts val="800"/>
              <a:buChar char="•"/>
              <a:defRPr/>
            </a:lvl8pPr>
            <a:lvl9pPr marL="5486263" lvl="8" indent="-372524" algn="l" rtl="0">
              <a:lnSpc>
                <a:spcPct val="100000"/>
              </a:lnSpc>
              <a:spcBef>
                <a:spcPts val="2933"/>
              </a:spcBef>
              <a:spcAft>
                <a:spcPts val="0"/>
              </a:spcAft>
              <a:buClr>
                <a:srgbClr val="000000"/>
              </a:buClr>
              <a:buSzPts val="800"/>
              <a:buChar char="•"/>
              <a:defRPr/>
            </a:lvl9pPr>
          </a:lstStyle>
          <a:p>
            <a:endParaRPr/>
          </a:p>
        </p:txBody>
      </p:sp>
      <p:sp>
        <p:nvSpPr>
          <p:cNvPr id="73" name="Google Shape;73;p18"/>
          <p:cNvSpPr txBox="1">
            <a:spLocks noGrp="1"/>
          </p:cNvSpPr>
          <p:nvPr>
            <p:ph type="sldNum" idx="12"/>
          </p:nvPr>
        </p:nvSpPr>
        <p:spPr>
          <a:xfrm>
            <a:off x="5979516" y="6540500"/>
            <a:ext cx="226800" cy="2304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1081434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 Images">
    <p:spTree>
      <p:nvGrpSpPr>
        <p:cNvPr id="1" name=""/>
        <p:cNvGrpSpPr/>
        <p:nvPr/>
      </p:nvGrpSpPr>
      <p:grpSpPr>
        <a:xfrm>
          <a:off x="0" y="0"/>
          <a:ext cx="0" cy="0"/>
          <a:chOff x="0" y="0"/>
          <a:chExt cx="0" cy="0"/>
        </a:xfrm>
      </p:grpSpPr>
      <p:sp>
        <p:nvSpPr>
          <p:cNvPr id="19" name="対角する 2 つの角を切り取った四角形 39">
            <a:extLst>
              <a:ext uri="{FF2B5EF4-FFF2-40B4-BE49-F238E27FC236}">
                <a16:creationId xmlns:a16="http://schemas.microsoft.com/office/drawing/2014/main" id="{B0D15BF7-BD2B-4F18-BC5B-F9B5250762ED}"/>
              </a:ext>
            </a:extLst>
          </p:cNvPr>
          <p:cNvSpPr/>
          <p:nvPr userDrawn="1"/>
        </p:nvSpPr>
        <p:spPr>
          <a:xfrm rot="21054230">
            <a:off x="9182277" y="1406717"/>
            <a:ext cx="2378562" cy="1670576"/>
          </a:xfrm>
          <a:prstGeom prst="snip2DiagRect">
            <a:avLst/>
          </a:prstGeom>
          <a:solidFill>
            <a:srgbClr val="FDBA0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図プレースホルダー 8">
            <a:extLst>
              <a:ext uri="{FF2B5EF4-FFF2-40B4-BE49-F238E27FC236}">
                <a16:creationId xmlns:a16="http://schemas.microsoft.com/office/drawing/2014/main" id="{5F097A43-8865-407F-AC96-6ED5DB70B311}"/>
              </a:ext>
            </a:extLst>
          </p:cNvPr>
          <p:cNvSpPr>
            <a:spLocks noGrp="1"/>
          </p:cNvSpPr>
          <p:nvPr>
            <p:ph type="pic" sz="quarter" idx="22" hasCustomPrompt="1"/>
          </p:nvPr>
        </p:nvSpPr>
        <p:spPr>
          <a:xfrm rot="21432298">
            <a:off x="9249527" y="1198423"/>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21" name="対角する 2 つの角を切り取った四角形 39">
            <a:extLst>
              <a:ext uri="{FF2B5EF4-FFF2-40B4-BE49-F238E27FC236}">
                <a16:creationId xmlns:a16="http://schemas.microsoft.com/office/drawing/2014/main" id="{8C6DDB25-AC1C-4FF4-A78A-86BCD199F2FC}"/>
              </a:ext>
            </a:extLst>
          </p:cNvPr>
          <p:cNvSpPr/>
          <p:nvPr userDrawn="1"/>
        </p:nvSpPr>
        <p:spPr>
          <a:xfrm rot="21054230">
            <a:off x="6257467" y="1406717"/>
            <a:ext cx="2378562" cy="1670576"/>
          </a:xfrm>
          <a:prstGeom prst="snip2DiagRect">
            <a:avLst/>
          </a:prstGeom>
          <a:solidFill>
            <a:srgbClr val="FF2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図プレースホルダー 8">
            <a:extLst>
              <a:ext uri="{FF2B5EF4-FFF2-40B4-BE49-F238E27FC236}">
                <a16:creationId xmlns:a16="http://schemas.microsoft.com/office/drawing/2014/main" id="{0E08B705-4057-42C1-89E4-AA39AE18836C}"/>
              </a:ext>
            </a:extLst>
          </p:cNvPr>
          <p:cNvSpPr>
            <a:spLocks noGrp="1"/>
          </p:cNvSpPr>
          <p:nvPr>
            <p:ph type="pic" sz="quarter" idx="23" hasCustomPrompt="1"/>
          </p:nvPr>
        </p:nvSpPr>
        <p:spPr>
          <a:xfrm rot="21432298">
            <a:off x="6324717" y="1198423"/>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27" name="対角する 2 つの角を切り取った四角形 39">
            <a:extLst>
              <a:ext uri="{FF2B5EF4-FFF2-40B4-BE49-F238E27FC236}">
                <a16:creationId xmlns:a16="http://schemas.microsoft.com/office/drawing/2014/main" id="{A2966BAF-5ACF-40D4-A31D-5267C8F9765D}"/>
              </a:ext>
            </a:extLst>
          </p:cNvPr>
          <p:cNvSpPr/>
          <p:nvPr userDrawn="1"/>
        </p:nvSpPr>
        <p:spPr>
          <a:xfrm rot="21054230">
            <a:off x="3332656" y="1406718"/>
            <a:ext cx="2378562" cy="1670576"/>
          </a:xfrm>
          <a:prstGeom prst="snip2DiagRect">
            <a:avLst/>
          </a:prstGeom>
          <a:solidFill>
            <a:srgbClr val="FDBA0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図プレースホルダー 8">
            <a:extLst>
              <a:ext uri="{FF2B5EF4-FFF2-40B4-BE49-F238E27FC236}">
                <a16:creationId xmlns:a16="http://schemas.microsoft.com/office/drawing/2014/main" id="{129FA88D-D9FA-49ED-9A57-AD09AA276588}"/>
              </a:ext>
            </a:extLst>
          </p:cNvPr>
          <p:cNvSpPr>
            <a:spLocks noGrp="1"/>
          </p:cNvSpPr>
          <p:nvPr>
            <p:ph type="pic" sz="quarter" idx="24" hasCustomPrompt="1"/>
          </p:nvPr>
        </p:nvSpPr>
        <p:spPr>
          <a:xfrm rot="21432298">
            <a:off x="3399906" y="1198424"/>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29" name="対角する 2 つの角を切り取った四角形 39">
            <a:extLst>
              <a:ext uri="{FF2B5EF4-FFF2-40B4-BE49-F238E27FC236}">
                <a16:creationId xmlns:a16="http://schemas.microsoft.com/office/drawing/2014/main" id="{E42D4CB7-AA4F-419E-85E9-7EF52B51B3C4}"/>
              </a:ext>
            </a:extLst>
          </p:cNvPr>
          <p:cNvSpPr/>
          <p:nvPr userDrawn="1"/>
        </p:nvSpPr>
        <p:spPr>
          <a:xfrm rot="21054230">
            <a:off x="441858" y="1406717"/>
            <a:ext cx="2378562" cy="1670576"/>
          </a:xfrm>
          <a:prstGeom prst="snip2DiagRect">
            <a:avLst/>
          </a:prstGeom>
          <a:solidFill>
            <a:srgbClr val="FF2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図プレースホルダー 8">
            <a:extLst>
              <a:ext uri="{FF2B5EF4-FFF2-40B4-BE49-F238E27FC236}">
                <a16:creationId xmlns:a16="http://schemas.microsoft.com/office/drawing/2014/main" id="{5BDE2555-EE4C-41A7-942B-20BD561331E2}"/>
              </a:ext>
            </a:extLst>
          </p:cNvPr>
          <p:cNvSpPr>
            <a:spLocks noGrp="1"/>
          </p:cNvSpPr>
          <p:nvPr>
            <p:ph type="pic" sz="quarter" idx="25" hasCustomPrompt="1"/>
          </p:nvPr>
        </p:nvSpPr>
        <p:spPr>
          <a:xfrm rot="21432298">
            <a:off x="509108" y="1198423"/>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31" name="対角する 2 つの角を切り取った四角形 39">
            <a:extLst>
              <a:ext uri="{FF2B5EF4-FFF2-40B4-BE49-F238E27FC236}">
                <a16:creationId xmlns:a16="http://schemas.microsoft.com/office/drawing/2014/main" id="{029E75D2-1D7F-4329-A4CB-3DBB1DFA32A4}"/>
              </a:ext>
            </a:extLst>
          </p:cNvPr>
          <p:cNvSpPr/>
          <p:nvPr userDrawn="1"/>
        </p:nvSpPr>
        <p:spPr>
          <a:xfrm rot="21054230">
            <a:off x="9182279" y="4159203"/>
            <a:ext cx="2378562" cy="1670576"/>
          </a:xfrm>
          <a:prstGeom prst="snip2DiagRect">
            <a:avLst/>
          </a:prstGeom>
          <a:solidFill>
            <a:srgbClr val="FF2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図プレースホルダー 8">
            <a:extLst>
              <a:ext uri="{FF2B5EF4-FFF2-40B4-BE49-F238E27FC236}">
                <a16:creationId xmlns:a16="http://schemas.microsoft.com/office/drawing/2014/main" id="{1EDF84D6-1473-4E8D-AAE5-AC49D47FB3A0}"/>
              </a:ext>
            </a:extLst>
          </p:cNvPr>
          <p:cNvSpPr>
            <a:spLocks noGrp="1"/>
          </p:cNvSpPr>
          <p:nvPr>
            <p:ph type="pic" sz="quarter" idx="26" hasCustomPrompt="1"/>
          </p:nvPr>
        </p:nvSpPr>
        <p:spPr>
          <a:xfrm rot="21432298">
            <a:off x="9249529" y="3950909"/>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33" name="対角する 2 つの角を切り取った四角形 39">
            <a:extLst>
              <a:ext uri="{FF2B5EF4-FFF2-40B4-BE49-F238E27FC236}">
                <a16:creationId xmlns:a16="http://schemas.microsoft.com/office/drawing/2014/main" id="{58A87EF2-2518-42F2-9B0E-4D88D4A54838}"/>
              </a:ext>
            </a:extLst>
          </p:cNvPr>
          <p:cNvSpPr/>
          <p:nvPr userDrawn="1"/>
        </p:nvSpPr>
        <p:spPr>
          <a:xfrm rot="21054230">
            <a:off x="6257469" y="4159203"/>
            <a:ext cx="2378562" cy="1670576"/>
          </a:xfrm>
          <a:prstGeom prst="snip2DiagRect">
            <a:avLst/>
          </a:prstGeom>
          <a:solidFill>
            <a:srgbClr val="FDBA0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図プレースホルダー 8">
            <a:extLst>
              <a:ext uri="{FF2B5EF4-FFF2-40B4-BE49-F238E27FC236}">
                <a16:creationId xmlns:a16="http://schemas.microsoft.com/office/drawing/2014/main" id="{CCF39FB8-C2C2-431F-ACCE-31FC25C00CEC}"/>
              </a:ext>
            </a:extLst>
          </p:cNvPr>
          <p:cNvSpPr>
            <a:spLocks noGrp="1"/>
          </p:cNvSpPr>
          <p:nvPr>
            <p:ph type="pic" sz="quarter" idx="27" hasCustomPrompt="1"/>
          </p:nvPr>
        </p:nvSpPr>
        <p:spPr>
          <a:xfrm rot="21432298">
            <a:off x="6324719" y="3950909"/>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35" name="対角する 2 つの角を切り取った四角形 39">
            <a:extLst>
              <a:ext uri="{FF2B5EF4-FFF2-40B4-BE49-F238E27FC236}">
                <a16:creationId xmlns:a16="http://schemas.microsoft.com/office/drawing/2014/main" id="{39F24127-4A15-4959-B8AD-BD227D5CFC6F}"/>
              </a:ext>
            </a:extLst>
          </p:cNvPr>
          <p:cNvSpPr/>
          <p:nvPr userDrawn="1"/>
        </p:nvSpPr>
        <p:spPr>
          <a:xfrm rot="21054230">
            <a:off x="3332658" y="4159204"/>
            <a:ext cx="2378562" cy="1670576"/>
          </a:xfrm>
          <a:prstGeom prst="snip2DiagRect">
            <a:avLst/>
          </a:prstGeom>
          <a:solidFill>
            <a:srgbClr val="FF2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図プレースホルダー 8">
            <a:extLst>
              <a:ext uri="{FF2B5EF4-FFF2-40B4-BE49-F238E27FC236}">
                <a16:creationId xmlns:a16="http://schemas.microsoft.com/office/drawing/2014/main" id="{E800BD40-15D1-4129-8F29-E7C840B49D04}"/>
              </a:ext>
            </a:extLst>
          </p:cNvPr>
          <p:cNvSpPr>
            <a:spLocks noGrp="1"/>
          </p:cNvSpPr>
          <p:nvPr>
            <p:ph type="pic" sz="quarter" idx="28" hasCustomPrompt="1"/>
          </p:nvPr>
        </p:nvSpPr>
        <p:spPr>
          <a:xfrm rot="21432298">
            <a:off x="3399908" y="3950910"/>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
        <p:nvSpPr>
          <p:cNvPr id="37" name="対角する 2 つの角を切り取った四角形 39">
            <a:extLst>
              <a:ext uri="{FF2B5EF4-FFF2-40B4-BE49-F238E27FC236}">
                <a16:creationId xmlns:a16="http://schemas.microsoft.com/office/drawing/2014/main" id="{DB805D6D-1A9E-48CE-A6FC-4637BC25964A}"/>
              </a:ext>
            </a:extLst>
          </p:cNvPr>
          <p:cNvSpPr/>
          <p:nvPr userDrawn="1"/>
        </p:nvSpPr>
        <p:spPr>
          <a:xfrm rot="21054230">
            <a:off x="441860" y="4159203"/>
            <a:ext cx="2378562" cy="1670576"/>
          </a:xfrm>
          <a:prstGeom prst="snip2DiagRect">
            <a:avLst/>
          </a:prstGeom>
          <a:solidFill>
            <a:srgbClr val="FDBA0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図プレースホルダー 8">
            <a:extLst>
              <a:ext uri="{FF2B5EF4-FFF2-40B4-BE49-F238E27FC236}">
                <a16:creationId xmlns:a16="http://schemas.microsoft.com/office/drawing/2014/main" id="{718621AF-0CDD-4613-A6E5-2E08AD5B3F23}"/>
              </a:ext>
            </a:extLst>
          </p:cNvPr>
          <p:cNvSpPr>
            <a:spLocks noGrp="1"/>
          </p:cNvSpPr>
          <p:nvPr>
            <p:ph type="pic" sz="quarter" idx="29" hasCustomPrompt="1"/>
          </p:nvPr>
        </p:nvSpPr>
        <p:spPr>
          <a:xfrm rot="21432298">
            <a:off x="509110" y="3950909"/>
            <a:ext cx="2433360" cy="1708668"/>
          </a:xfrm>
          <a:prstGeom prst="snip2DiagRect">
            <a:avLst/>
          </a:prstGeom>
          <a:solidFill>
            <a:schemeClr val="bg1">
              <a:lumMod val="95000"/>
            </a:schemeClr>
          </a:solidFill>
          <a:effectLst/>
        </p:spPr>
        <p:txBody>
          <a:bodyPr>
            <a:normAutofit/>
          </a:bodyPr>
          <a:lstStyle>
            <a:lvl1pPr>
              <a:defRPr sz="1600"/>
            </a:lvl1pPr>
          </a:lstStyle>
          <a:p>
            <a:r>
              <a:rPr lang="en-US" dirty="0"/>
              <a:t>Add Image</a:t>
            </a:r>
          </a:p>
        </p:txBody>
      </p:sp>
    </p:spTree>
    <p:extLst>
      <p:ext uri="{BB962C8B-B14F-4D97-AF65-F5344CB8AC3E}">
        <p14:creationId xmlns:p14="http://schemas.microsoft.com/office/powerpoint/2010/main" val="352309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3" decel="10000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1+#ppt_w/2"/>
                                          </p:val>
                                        </p:tav>
                                        <p:tav tm="100000">
                                          <p:val>
                                            <p:strVal val="#ppt_x"/>
                                          </p:val>
                                        </p:tav>
                                      </p:tavLst>
                                    </p:anim>
                                    <p:anim calcmode="lin" valueType="num">
                                      <p:cBhvr additive="base">
                                        <p:cTn id="17" dur="500" fill="hold"/>
                                        <p:tgtEl>
                                          <p:spTgt spid="22"/>
                                        </p:tgtEl>
                                        <p:attrNameLst>
                                          <p:attrName>ppt_y</p:attrName>
                                        </p:attrNameLst>
                                      </p:cBhvr>
                                      <p:tavLst>
                                        <p:tav tm="0">
                                          <p:val>
                                            <p:strVal val="0-#ppt_h/2"/>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3" decel="10000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1+#ppt_w/2"/>
                                          </p:val>
                                        </p:tav>
                                        <p:tav tm="100000">
                                          <p:val>
                                            <p:strVal val="#ppt_x"/>
                                          </p:val>
                                        </p:tav>
                                      </p:tavLst>
                                    </p:anim>
                                    <p:anim calcmode="lin" valueType="num">
                                      <p:cBhvr additive="base">
                                        <p:cTn id="26" dur="500" fill="hold"/>
                                        <p:tgtEl>
                                          <p:spTgt spid="28"/>
                                        </p:tgtEl>
                                        <p:attrNameLst>
                                          <p:attrName>ppt_y</p:attrName>
                                        </p:attrNameLst>
                                      </p:cBhvr>
                                      <p:tavLst>
                                        <p:tav tm="0">
                                          <p:val>
                                            <p:strVal val="0-#ppt_h/2"/>
                                          </p:val>
                                        </p:tav>
                                        <p:tav tm="100000">
                                          <p:val>
                                            <p:strVal val="#ppt_y"/>
                                          </p:val>
                                        </p:tav>
                                      </p:tavLst>
                                    </p:anim>
                                  </p:childTnLst>
                                </p:cTn>
                              </p:par>
                              <p:par>
                                <p:cTn id="27" presetID="2" presetClass="entr" presetSubtype="8" decel="10000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3" decel="10000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1+#ppt_w/2"/>
                                          </p:val>
                                        </p:tav>
                                        <p:tav tm="100000">
                                          <p:val>
                                            <p:strVal val="#ppt_x"/>
                                          </p:val>
                                        </p:tav>
                                      </p:tavLst>
                                    </p:anim>
                                    <p:anim calcmode="lin" valueType="num">
                                      <p:cBhvr additive="base">
                                        <p:cTn id="35" dur="500" fill="hold"/>
                                        <p:tgtEl>
                                          <p:spTgt spid="30"/>
                                        </p:tgtEl>
                                        <p:attrNameLst>
                                          <p:attrName>ppt_y</p:attrName>
                                        </p:attrNameLst>
                                      </p:cBhvr>
                                      <p:tavLst>
                                        <p:tav tm="0">
                                          <p:val>
                                            <p:strVal val="0-#ppt_h/2"/>
                                          </p:val>
                                        </p:tav>
                                        <p:tav tm="100000">
                                          <p:val>
                                            <p:strVal val="#ppt_y"/>
                                          </p:val>
                                        </p:tav>
                                      </p:tavLst>
                                    </p:anim>
                                  </p:childTnLst>
                                </p:cTn>
                              </p:par>
                              <p:par>
                                <p:cTn id="36" presetID="2" presetClass="entr" presetSubtype="8" decel="10000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0-#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3" decel="10000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0-#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3" decel="10000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1+#ppt_w/2"/>
                                          </p:val>
                                        </p:tav>
                                        <p:tav tm="100000">
                                          <p:val>
                                            <p:strVal val="#ppt_x"/>
                                          </p:val>
                                        </p:tav>
                                      </p:tavLst>
                                    </p:anim>
                                    <p:anim calcmode="lin" valueType="num">
                                      <p:cBhvr additive="base">
                                        <p:cTn id="53" dur="500" fill="hold"/>
                                        <p:tgtEl>
                                          <p:spTgt spid="34"/>
                                        </p:tgtEl>
                                        <p:attrNameLst>
                                          <p:attrName>ppt_y</p:attrName>
                                        </p:attrNameLst>
                                      </p:cBhvr>
                                      <p:tavLst>
                                        <p:tav tm="0">
                                          <p:val>
                                            <p:strVal val="0-#ppt_h/2"/>
                                          </p:val>
                                        </p:tav>
                                        <p:tav tm="100000">
                                          <p:val>
                                            <p:strVal val="#ppt_y"/>
                                          </p:val>
                                        </p:tav>
                                      </p:tavLst>
                                    </p:anim>
                                  </p:childTnLst>
                                </p:cTn>
                              </p:par>
                              <p:par>
                                <p:cTn id="54" presetID="2" presetClass="entr" presetSubtype="8" decel="10000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0-#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 presetClass="entr" presetSubtype="3" decel="10000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1+#ppt_w/2"/>
                                          </p:val>
                                        </p:tav>
                                        <p:tav tm="100000">
                                          <p:val>
                                            <p:strVal val="#ppt_x"/>
                                          </p:val>
                                        </p:tav>
                                      </p:tavLst>
                                    </p:anim>
                                    <p:anim calcmode="lin" valueType="num">
                                      <p:cBhvr additive="base">
                                        <p:cTn id="62" dur="500" fill="hold"/>
                                        <p:tgtEl>
                                          <p:spTgt spid="36"/>
                                        </p:tgtEl>
                                        <p:attrNameLst>
                                          <p:attrName>ppt_y</p:attrName>
                                        </p:attrNameLst>
                                      </p:cBhvr>
                                      <p:tavLst>
                                        <p:tav tm="0">
                                          <p:val>
                                            <p:strVal val="0-#ppt_h/2"/>
                                          </p:val>
                                        </p:tav>
                                        <p:tav tm="100000">
                                          <p:val>
                                            <p:strVal val="#ppt_y"/>
                                          </p:val>
                                        </p:tav>
                                      </p:tavLst>
                                    </p:anim>
                                  </p:childTnLst>
                                </p:cTn>
                              </p:par>
                              <p:par>
                                <p:cTn id="63" presetID="2" presetClass="entr" presetSubtype="8" decel="10000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0-#ppt_w/2"/>
                                          </p:val>
                                        </p:tav>
                                        <p:tav tm="100000">
                                          <p:val>
                                            <p:strVal val="#ppt_x"/>
                                          </p:val>
                                        </p:tav>
                                      </p:tavLst>
                                    </p:anim>
                                    <p:anim calcmode="lin" valueType="num">
                                      <p:cBhvr additive="base">
                                        <p:cTn id="66" dur="500" fill="hold"/>
                                        <p:tgtEl>
                                          <p:spTgt spid="35"/>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2" presetClass="entr" presetSubtype="3" decel="10000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fill="hold"/>
                                        <p:tgtEl>
                                          <p:spTgt spid="41"/>
                                        </p:tgtEl>
                                        <p:attrNameLst>
                                          <p:attrName>ppt_x</p:attrName>
                                        </p:attrNameLst>
                                      </p:cBhvr>
                                      <p:tavLst>
                                        <p:tav tm="0">
                                          <p:val>
                                            <p:strVal val="1+#ppt_w/2"/>
                                          </p:val>
                                        </p:tav>
                                        <p:tav tm="100000">
                                          <p:val>
                                            <p:strVal val="#ppt_x"/>
                                          </p:val>
                                        </p:tav>
                                      </p:tavLst>
                                    </p:anim>
                                    <p:anim calcmode="lin" valueType="num">
                                      <p:cBhvr additive="base">
                                        <p:cTn id="71" dur="500" fill="hold"/>
                                        <p:tgtEl>
                                          <p:spTgt spid="41"/>
                                        </p:tgtEl>
                                        <p:attrNameLst>
                                          <p:attrName>ppt_y</p:attrName>
                                        </p:attrNameLst>
                                      </p:cBhvr>
                                      <p:tavLst>
                                        <p:tav tm="0">
                                          <p:val>
                                            <p:strVal val="0-#ppt_h/2"/>
                                          </p:val>
                                        </p:tav>
                                        <p:tav tm="100000">
                                          <p:val>
                                            <p:strVal val="#ppt_y"/>
                                          </p:val>
                                        </p:tav>
                                      </p:tavLst>
                                    </p:anim>
                                  </p:childTnLst>
                                </p:cTn>
                              </p:par>
                              <p:par>
                                <p:cTn id="72" presetID="2" presetClass="entr" presetSubtype="8" decel="10000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additive="base">
                                        <p:cTn id="74" dur="500" fill="hold"/>
                                        <p:tgtEl>
                                          <p:spTgt spid="37"/>
                                        </p:tgtEl>
                                        <p:attrNameLst>
                                          <p:attrName>ppt_x</p:attrName>
                                        </p:attrNameLst>
                                      </p:cBhvr>
                                      <p:tavLst>
                                        <p:tav tm="0">
                                          <p:val>
                                            <p:strVal val="0-#ppt_w/2"/>
                                          </p:val>
                                        </p:tav>
                                        <p:tav tm="100000">
                                          <p:val>
                                            <p:strVal val="#ppt_x"/>
                                          </p:val>
                                        </p:tav>
                                      </p:tavLst>
                                    </p:anim>
                                    <p:anim calcmode="lin" valueType="num">
                                      <p:cBhvr additive="base">
                                        <p:cTn id="75"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1"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7503576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17416185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ig Image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681501" y="1359472"/>
            <a:ext cx="10911048" cy="4817489"/>
          </a:xfrm>
          <a:prstGeom prst="snip2DiagRect">
            <a:avLst/>
          </a:prstGeom>
          <a:effectLst>
            <a:reflection blurRad="6350" stA="52000" endA="300" endPos="3000" dir="5400000" sy="-100000" algn="bl" rotWithShape="0"/>
          </a:effectLst>
        </p:spPr>
        <p:txBody>
          <a:bodyPr>
            <a:normAutofit/>
          </a:bodyPr>
          <a:lstStyle>
            <a:lvl1pPr>
              <a:defRPr sz="1600"/>
            </a:lvl1pPr>
          </a:lstStyle>
          <a:p>
            <a:r>
              <a:rPr lang="en-US" dirty="0"/>
              <a:t>Add Image</a:t>
            </a:r>
          </a:p>
        </p:txBody>
      </p:sp>
      <p:sp>
        <p:nvSpPr>
          <p:cNvPr id="16" name="タイトル 1"/>
          <p:cNvSpPr>
            <a:spLocks noGrp="1"/>
          </p:cNvSpPr>
          <p:nvPr>
            <p:ph type="ctrTitle" hasCustomPrompt="1"/>
          </p:nvPr>
        </p:nvSpPr>
        <p:spPr>
          <a:xfrm>
            <a:off x="887499" y="5541235"/>
            <a:ext cx="10418061" cy="576064"/>
          </a:xfrm>
        </p:spPr>
        <p:txBody>
          <a:bodyPr anchor="ctr">
            <a:noAutofit/>
          </a:bodyPr>
          <a:lstStyle>
            <a:lvl1pPr algn="ctr">
              <a:lnSpc>
                <a:spcPts val="4000"/>
              </a:lnSpc>
              <a:defRPr sz="3600" baseline="0"/>
            </a:lvl1pPr>
          </a:lstStyle>
          <a:p>
            <a:r>
              <a:rPr lang="en-US" altLang="ja-JP" dirty="0"/>
              <a:t>SECTION TITLE HERE</a:t>
            </a:r>
            <a:endParaRPr lang="en-US" dirty="0"/>
          </a:p>
        </p:txBody>
      </p:sp>
      <p:sp>
        <p:nvSpPr>
          <p:cNvPr id="17" name="対角する 2 つの角を切り取った四角形 16"/>
          <p:cNvSpPr/>
          <p:nvPr userDrawn="1"/>
        </p:nvSpPr>
        <p:spPr>
          <a:xfrm rot="21426332">
            <a:off x="495549" y="1581356"/>
            <a:ext cx="10918814" cy="4798578"/>
          </a:xfrm>
          <a:prstGeom prst="snip2DiagRect">
            <a:avLst/>
          </a:prstGeom>
          <a:solidFill>
            <a:srgbClr val="FF2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対角する 2 つの角を切り取った四角形 17"/>
          <p:cNvSpPr/>
          <p:nvPr userDrawn="1"/>
        </p:nvSpPr>
        <p:spPr>
          <a:xfrm rot="21720000">
            <a:off x="966847" y="1657710"/>
            <a:ext cx="10918814" cy="4798578"/>
          </a:xfrm>
          <a:prstGeom prst="snip2DiagRect">
            <a:avLst/>
          </a:prstGeom>
          <a:solidFill>
            <a:srgbClr val="FDBA0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サブタイトル 2"/>
          <p:cNvSpPr>
            <a:spLocks noGrp="1"/>
          </p:cNvSpPr>
          <p:nvPr>
            <p:ph type="subTitle" idx="1" hasCustomPrompt="1"/>
          </p:nvPr>
        </p:nvSpPr>
        <p:spPr>
          <a:xfrm>
            <a:off x="889211" y="6021288"/>
            <a:ext cx="10414636" cy="624069"/>
          </a:xfrm>
        </p:spPr>
        <p:txBody>
          <a:bodyPr>
            <a:noAutofit/>
          </a:bodyPr>
          <a:lstStyle>
            <a:lvl1pPr marL="0" indent="0" algn="ctr">
              <a:lnSpc>
                <a:spcPts val="2000"/>
              </a:lnSpc>
              <a:buNone/>
              <a:defRPr sz="1600" i="0" baseline="0">
                <a:solidFill>
                  <a:srgbClr val="525252"/>
                </a:solidFill>
                <a:latin typeface="+mn-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236553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decel="78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decel="64000" fill="hold" grpId="0" nodeType="with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animBg="1"/>
      <p:bldP spid="18" grpId="0" animBg="1"/>
      <p:bldP spid="19" grpId="0" build="p">
        <p:tmplLst>
          <p:tmpl lvl="1">
            <p:tnLst>
              <p:par>
                <p:cTn presetID="2" presetClass="entr" presetSubtype="4" decel="64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88011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166005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90667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7126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125412038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4" r:id="rId10"/>
    <p:sldLayoutId id="2147483685" r:id="rId11"/>
    <p:sldLayoutId id="2147483686" r:id="rId12"/>
    <p:sldLayoutId id="2147483687" r:id="rId13"/>
    <p:sldLayoutId id="2147483689" r:id="rId14"/>
    <p:sldLayoutId id="2147483727" r:id="rId15"/>
    <p:sldLayoutId id="2147483731" r:id="rId16"/>
    <p:sldLayoutId id="214748376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1190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446575696"/>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18" Type="http://schemas.microsoft.com/office/2007/relationships/hdphoto" Target="../media/hdphoto9.wdp"/><Relationship Id="rId3" Type="http://schemas.microsoft.com/office/2007/relationships/hdphoto" Target="../media/hdphoto2.wdp"/><Relationship Id="rId7" Type="http://schemas.microsoft.com/office/2007/relationships/hdphoto" Target="../media/hdphoto4.wdp"/><Relationship Id="rId12" Type="http://schemas.microsoft.com/office/2007/relationships/hdphoto" Target="../media/hdphoto6.wdp"/><Relationship Id="rId17" Type="http://schemas.openxmlformats.org/officeDocument/2006/relationships/image" Target="../media/image38.png"/><Relationship Id="rId2" Type="http://schemas.openxmlformats.org/officeDocument/2006/relationships/image" Target="../media/image30.png"/><Relationship Id="rId16" Type="http://schemas.microsoft.com/office/2007/relationships/hdphoto" Target="../media/hdphoto8.wdp"/><Relationship Id="rId1" Type="http://schemas.openxmlformats.org/officeDocument/2006/relationships/slideLayout" Target="../slideLayouts/slideLayout15.xml"/><Relationship Id="rId6" Type="http://schemas.openxmlformats.org/officeDocument/2006/relationships/image" Target="../media/image32.png"/><Relationship Id="rId11" Type="http://schemas.openxmlformats.org/officeDocument/2006/relationships/image" Target="../media/image35.png"/><Relationship Id="rId5" Type="http://schemas.microsoft.com/office/2007/relationships/hdphoto" Target="../media/hdphoto3.wdp"/><Relationship Id="rId15" Type="http://schemas.openxmlformats.org/officeDocument/2006/relationships/image" Target="../media/image37.png"/><Relationship Id="rId10" Type="http://schemas.openxmlformats.org/officeDocument/2006/relationships/image" Target="../media/image34.png"/><Relationship Id="rId19" Type="http://schemas.openxmlformats.org/officeDocument/2006/relationships/image" Target="../media/image9.png"/><Relationship Id="rId4" Type="http://schemas.openxmlformats.org/officeDocument/2006/relationships/image" Target="../media/image31.png"/><Relationship Id="rId9" Type="http://schemas.microsoft.com/office/2007/relationships/hdphoto" Target="../media/hdphoto5.wdp"/><Relationship Id="rId14" Type="http://schemas.microsoft.com/office/2007/relationships/hdphoto" Target="../media/hdphoto7.wdp"/></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9.png"/><Relationship Id="rId1" Type="http://schemas.openxmlformats.org/officeDocument/2006/relationships/slideLayout" Target="../slideLayouts/slideLayout3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9.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33.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52.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9.png"/><Relationship Id="rId2" Type="http://schemas.openxmlformats.org/officeDocument/2006/relationships/image" Target="../media/image53.png"/><Relationship Id="rId1" Type="http://schemas.openxmlformats.org/officeDocument/2006/relationships/slideLayout" Target="../slideLayouts/slideLayout33.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sv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5.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tif"/><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tiff"/><Relationship Id="rId7" Type="http://schemas.openxmlformats.org/officeDocument/2006/relationships/image" Target="../media/image24.png"/><Relationship Id="rId12"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3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food&#10;&#10;Description automatically generated">
            <a:extLst>
              <a:ext uri="{FF2B5EF4-FFF2-40B4-BE49-F238E27FC236}">
                <a16:creationId xmlns:a16="http://schemas.microsoft.com/office/drawing/2014/main" id="{E97909F2-6E38-43AC-9146-3FA4BF1D47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4024"/>
            <a:ext cx="12192000" cy="6866045"/>
          </a:xfrm>
          <a:prstGeom prst="rect">
            <a:avLst/>
          </a:prstGeom>
          <a:solidFill>
            <a:srgbClr val="FF2200"/>
          </a:solidFill>
        </p:spPr>
      </p:pic>
      <p:sp>
        <p:nvSpPr>
          <p:cNvPr id="2" name="Title 1"/>
          <p:cNvSpPr>
            <a:spLocks noGrp="1"/>
          </p:cNvSpPr>
          <p:nvPr>
            <p:ph type="ctrTitle"/>
          </p:nvPr>
        </p:nvSpPr>
        <p:spPr>
          <a:xfrm>
            <a:off x="726622" y="3512830"/>
            <a:ext cx="5738446" cy="1120822"/>
          </a:xfrm>
        </p:spPr>
        <p:txBody>
          <a:bodyPr>
            <a:noAutofit/>
          </a:bodyPr>
          <a:lstStyle/>
          <a:p>
            <a:pPr algn="l" defTabSz="1219170">
              <a:buClr>
                <a:srgbClr val="000000"/>
              </a:buClr>
            </a:pPr>
            <a:br>
              <a:rPr lang="en-US" sz="4000" b="1" dirty="0">
                <a:solidFill>
                  <a:schemeClr val="bg1"/>
                </a:solidFill>
                <a:latin typeface="Meiryo" panose="020B0604030504040204" pitchFamily="34" charset="-128"/>
                <a:ea typeface="Meiryo" panose="020B0604030504040204" pitchFamily="34" charset="-128"/>
              </a:rPr>
            </a:br>
            <a:r>
              <a:rPr lang="en-US" altLang="ja" sz="3200" b="1" dirty="0">
                <a:solidFill>
                  <a:schemeClr val="bg1"/>
                </a:solidFill>
                <a:latin typeface="Meiryo" panose="020B0604030504040204" pitchFamily="34" charset="-128"/>
                <a:ea typeface="Meiryo" panose="020B0604030504040204" pitchFamily="34" charset="-128"/>
              </a:rPr>
              <a:t>Global Education Unit</a:t>
            </a:r>
            <a:br>
              <a:rPr lang="en-US" sz="3200" b="1" dirty="0">
                <a:solidFill>
                  <a:schemeClr val="bg1"/>
                </a:solidFill>
                <a:latin typeface="Meiryo" panose="020B0604030504040204" pitchFamily="34" charset="-128"/>
                <a:ea typeface="Meiryo" panose="020B0604030504040204" pitchFamily="34" charset="-128"/>
              </a:rPr>
            </a:br>
            <a:r>
              <a:rPr lang="ja-JP" altLang="en-US" sz="3200" b="1" dirty="0">
                <a:solidFill>
                  <a:schemeClr val="bg1"/>
                </a:solidFill>
                <a:latin typeface="Meiryo" panose="020B0604030504040204" pitchFamily="34" charset="-128"/>
                <a:ea typeface="Meiryo" panose="020B0604030504040204" pitchFamily="34" charset="-128"/>
              </a:rPr>
              <a:t>教育事業</a:t>
            </a:r>
          </a:p>
        </p:txBody>
      </p:sp>
      <p:grpSp>
        <p:nvGrpSpPr>
          <p:cNvPr id="8" name="Group 7">
            <a:extLst>
              <a:ext uri="{FF2B5EF4-FFF2-40B4-BE49-F238E27FC236}">
                <a16:creationId xmlns:a16="http://schemas.microsoft.com/office/drawing/2014/main" id="{A53D3A59-7969-4C59-B10C-EDE2929AAE83}"/>
              </a:ext>
            </a:extLst>
          </p:cNvPr>
          <p:cNvGrpSpPr/>
          <p:nvPr/>
        </p:nvGrpSpPr>
        <p:grpSpPr>
          <a:xfrm>
            <a:off x="3235456" y="374435"/>
            <a:ext cx="10571518" cy="4635367"/>
            <a:chOff x="3235456" y="374435"/>
            <a:chExt cx="10571518" cy="4635367"/>
          </a:xfrm>
          <a:blipFill dpi="0" rotWithShape="1">
            <a:blip r:embed="rId3">
              <a:grayscl/>
              <a:extLst>
                <a:ext uri="{28A0092B-C50C-407E-A947-70E740481C1C}">
                  <a14:useLocalDpi xmlns:a14="http://schemas.microsoft.com/office/drawing/2010/main" val="0"/>
                </a:ext>
              </a:extLst>
            </a:blip>
            <a:srcRect/>
            <a:stretch>
              <a:fillRect/>
            </a:stretch>
          </a:blipFill>
        </p:grpSpPr>
        <p:sp>
          <p:nvSpPr>
            <p:cNvPr id="17" name="Rounded Rectangle 16"/>
            <p:cNvSpPr/>
            <p:nvPr/>
          </p:nvSpPr>
          <p:spPr>
            <a:xfrm rot="19016290">
              <a:off x="5753597" y="374435"/>
              <a:ext cx="4339570" cy="901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p:cNvGrpSpPr/>
            <p:nvPr/>
          </p:nvGrpSpPr>
          <p:grpSpPr>
            <a:xfrm>
              <a:off x="3235456" y="2001292"/>
              <a:ext cx="10571518" cy="3008510"/>
              <a:chOff x="3235456" y="2001292"/>
              <a:chExt cx="10571518" cy="3008510"/>
            </a:xfrm>
            <a:grpFill/>
          </p:grpSpPr>
          <p:sp>
            <p:nvSpPr>
              <p:cNvPr id="18" name="Rounded Rectangle 17"/>
              <p:cNvSpPr/>
              <p:nvPr/>
            </p:nvSpPr>
            <p:spPr>
              <a:xfrm rot="18970178">
                <a:off x="3235456" y="2095153"/>
                <a:ext cx="8963400" cy="901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p:nvSpPr>
            <p:spPr>
              <a:xfrm rot="18970178">
                <a:off x="5172475" y="2001292"/>
                <a:ext cx="8500514" cy="12993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ounded Rectangle 29"/>
              <p:cNvSpPr/>
              <p:nvPr/>
            </p:nvSpPr>
            <p:spPr>
              <a:xfrm rot="18970178">
                <a:off x="7651845" y="2775311"/>
                <a:ext cx="6155129" cy="12993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ed Rectangle 30"/>
              <p:cNvSpPr/>
              <p:nvPr/>
            </p:nvSpPr>
            <p:spPr>
              <a:xfrm rot="18970178">
                <a:off x="10096850" y="3710468"/>
                <a:ext cx="3509434" cy="12993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 name="Group 4"/>
          <p:cNvGrpSpPr/>
          <p:nvPr/>
        </p:nvGrpSpPr>
        <p:grpSpPr>
          <a:xfrm>
            <a:off x="4686299" y="-4024"/>
            <a:ext cx="7507647" cy="6858003"/>
            <a:chOff x="4684352" y="0"/>
            <a:chExt cx="7507647" cy="6858003"/>
          </a:xfrm>
        </p:grpSpPr>
        <p:sp>
          <p:nvSpPr>
            <p:cNvPr id="33" name="Rectangle 32"/>
            <p:cNvSpPr/>
            <p:nvPr/>
          </p:nvSpPr>
          <p:spPr>
            <a:xfrm>
              <a:off x="4684352" y="0"/>
              <a:ext cx="7507647" cy="244656"/>
            </a:xfrm>
            <a:prstGeom prst="rect">
              <a:avLst/>
            </a:prstGeom>
            <a:solidFill>
              <a:srgbClr val="FF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p:cNvSpPr/>
            <p:nvPr/>
          </p:nvSpPr>
          <p:spPr>
            <a:xfrm rot="5400000">
              <a:off x="8635997" y="3302002"/>
              <a:ext cx="6858003" cy="253999"/>
            </a:xfrm>
            <a:prstGeom prst="rect">
              <a:avLst/>
            </a:prstGeom>
            <a:solidFill>
              <a:srgbClr val="FF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1" name="Picture 20" descr="A picture containing drawing, food&#10;&#10;Description automatically generated">
            <a:extLst>
              <a:ext uri="{FF2B5EF4-FFF2-40B4-BE49-F238E27FC236}">
                <a16:creationId xmlns:a16="http://schemas.microsoft.com/office/drawing/2014/main" id="{E4D68FB1-8F7F-49C2-9145-7DD2B4287AC7}"/>
              </a:ext>
            </a:extLst>
          </p:cNvPr>
          <p:cNvPicPr>
            <a:picLocks noChangeAspect="1"/>
          </p:cNvPicPr>
          <p:nvPr/>
        </p:nvPicPr>
        <p:blipFill rotWithShape="1">
          <a:blip r:embed="rId4" cstate="email">
            <a:clrChange>
              <a:clrFrom>
                <a:srgbClr val="FF0000"/>
              </a:clrFrom>
              <a:clrTo>
                <a:srgbClr val="FF0000">
                  <a:alpha val="0"/>
                </a:srgbClr>
              </a:clrTo>
            </a:clrChange>
            <a:extLst>
              <a:ext uri="{28A0092B-C50C-407E-A947-70E740481C1C}">
                <a14:useLocalDpi xmlns:a14="http://schemas.microsoft.com/office/drawing/2010/main"/>
              </a:ext>
            </a:extLst>
          </a:blip>
          <a:srcRect/>
          <a:stretch/>
        </p:blipFill>
        <p:spPr>
          <a:xfrm>
            <a:off x="-196266" y="2206637"/>
            <a:ext cx="4164172" cy="1567372"/>
          </a:xfrm>
          <a:prstGeom prst="rect">
            <a:avLst/>
          </a:prstGeom>
        </p:spPr>
      </p:pic>
    </p:spTree>
    <p:extLst>
      <p:ext uri="{BB962C8B-B14F-4D97-AF65-F5344CB8AC3E}">
        <p14:creationId xmlns:p14="http://schemas.microsoft.com/office/powerpoint/2010/main" val="11382949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7"/>
        <p:cNvGrpSpPr/>
        <p:nvPr/>
      </p:nvGrpSpPr>
      <p:grpSpPr>
        <a:xfrm>
          <a:off x="0" y="0"/>
          <a:ext cx="0" cy="0"/>
          <a:chOff x="0" y="0"/>
          <a:chExt cx="0" cy="0"/>
        </a:xfrm>
      </p:grpSpPr>
      <p:sp>
        <p:nvSpPr>
          <p:cNvPr id="78" name="Google Shape;78;p19"/>
          <p:cNvSpPr txBox="1"/>
          <p:nvPr/>
        </p:nvSpPr>
        <p:spPr>
          <a:xfrm>
            <a:off x="-100" y="2657433"/>
            <a:ext cx="12192000" cy="1650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altLang="ja-JP" sz="4050" b="1" kern="0" dirty="0">
                <a:solidFill>
                  <a:srgbClr val="FFFFFF"/>
                </a:solidFill>
                <a:latin typeface="Meiryo" panose="020B0604030504040204" pitchFamily="34" charset="-128"/>
                <a:ea typeface="Meiryo" panose="020B0604030504040204" pitchFamily="34" charset="-128"/>
                <a:cs typeface="Arial"/>
                <a:sym typeface="Arial"/>
              </a:rPr>
              <a:t>3.</a:t>
            </a:r>
            <a:r>
              <a:rPr lang="ja-JP" altLang="en-US" sz="4050" b="1" kern="0" dirty="0">
                <a:solidFill>
                  <a:srgbClr val="FFFFFF"/>
                </a:solidFill>
                <a:latin typeface="Meiryo" panose="020B0604030504040204" pitchFamily="34" charset="-128"/>
                <a:ea typeface="Meiryo" panose="020B0604030504040204" pitchFamily="34" charset="-128"/>
                <a:cs typeface="Arial"/>
                <a:sym typeface="Arial"/>
              </a:rPr>
              <a:t>具体的な事業内容</a:t>
            </a:r>
            <a:endParaRPr lang="en-US" altLang="ja-JP" sz="4050" b="1" kern="0" dirty="0">
              <a:solidFill>
                <a:srgbClr val="FFFFFF"/>
              </a:solidFill>
              <a:latin typeface="Meiryo" panose="020B0604030504040204" pitchFamily="34" charset="-128"/>
              <a:ea typeface="Meiryo" panose="020B0604030504040204" pitchFamily="34" charset="-128"/>
              <a:cs typeface="Arial"/>
              <a:sym typeface="Arial"/>
            </a:endParaRPr>
          </a:p>
        </p:txBody>
      </p:sp>
      <p:sp>
        <p:nvSpPr>
          <p:cNvPr id="3" name="テキスト ボックス 2">
            <a:extLst>
              <a:ext uri="{FF2B5EF4-FFF2-40B4-BE49-F238E27FC236}">
                <a16:creationId xmlns:a16="http://schemas.microsoft.com/office/drawing/2014/main" id="{809CDBCE-9A70-4C4A-B8F3-F2991DBA0C8D}"/>
              </a:ext>
            </a:extLst>
          </p:cNvPr>
          <p:cNvSpPr txBox="1"/>
          <p:nvPr/>
        </p:nvSpPr>
        <p:spPr>
          <a:xfrm>
            <a:off x="11776811" y="6400801"/>
            <a:ext cx="316112" cy="369332"/>
          </a:xfrm>
          <a:prstGeom prst="rect">
            <a:avLst/>
          </a:prstGeom>
          <a:noFill/>
        </p:spPr>
        <p:txBody>
          <a:bodyPr wrap="none" rtlCol="0">
            <a:spAutoFit/>
          </a:bodyPr>
          <a:lstStyle/>
          <a:p>
            <a:r>
              <a:rPr kumimoji="1" lang="en-US" altLang="ja-JP" dirty="0">
                <a:solidFill>
                  <a:schemeClr val="bg1"/>
                </a:solidFill>
                <a:latin typeface="Apple Chancery" panose="03020702040506060504" pitchFamily="66" charset="-79"/>
                <a:cs typeface="Apple Chancery" panose="03020702040506060504" pitchFamily="66" charset="-79"/>
              </a:rPr>
              <a:t>9</a:t>
            </a:r>
            <a:endParaRPr kumimoji="1" lang="ja-JP" altLang="en-US">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195546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9" descr="A person sitting at a desk&#10;&#10;Description automatically generated">
            <a:extLst>
              <a:ext uri="{FF2B5EF4-FFF2-40B4-BE49-F238E27FC236}">
                <a16:creationId xmlns:a16="http://schemas.microsoft.com/office/drawing/2014/main" id="{AAB13478-B8BD-4660-BE84-50A156CD94DA}"/>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a:xfrm>
            <a:off x="3498905" y="1184903"/>
            <a:ext cx="2465905" cy="1794875"/>
          </a:xfrm>
          <a:prstGeom prst="snip2DiagRect">
            <a:avLst/>
          </a:prstGeom>
          <a:noFill/>
          <a:ln>
            <a:noFill/>
          </a:ln>
        </p:spPr>
      </p:pic>
      <p:pic>
        <p:nvPicPr>
          <p:cNvPr id="39" name="Picture Placeholder 9">
            <a:extLst>
              <a:ext uri="{FF2B5EF4-FFF2-40B4-BE49-F238E27FC236}">
                <a16:creationId xmlns:a16="http://schemas.microsoft.com/office/drawing/2014/main" id="{1C0237D8-440E-4A4C-9E3B-32B6C00E7072}"/>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632158" y="1184902"/>
            <a:ext cx="2382087" cy="1794875"/>
          </a:xfrm>
          <a:prstGeom prst="snip2DiagRect">
            <a:avLst/>
          </a:prstGeom>
          <a:noFill/>
          <a:ln>
            <a:noFill/>
          </a:ln>
        </p:spPr>
      </p:pic>
      <p:pic>
        <p:nvPicPr>
          <p:cNvPr id="40" name="Picture Placeholder 9">
            <a:extLst>
              <a:ext uri="{FF2B5EF4-FFF2-40B4-BE49-F238E27FC236}">
                <a16:creationId xmlns:a16="http://schemas.microsoft.com/office/drawing/2014/main" id="{9B57DDAE-11A6-42F6-8764-528B9FDFA8CE}"/>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6448927" y="1184902"/>
            <a:ext cx="2465905" cy="1736232"/>
          </a:xfrm>
          <a:prstGeom prst="snip2DiagRect">
            <a:avLst/>
          </a:prstGeom>
          <a:noFill/>
          <a:ln>
            <a:noFill/>
          </a:ln>
        </p:spPr>
      </p:pic>
      <p:pic>
        <p:nvPicPr>
          <p:cNvPr id="41" name="Picture Placeholder 9">
            <a:extLst>
              <a:ext uri="{FF2B5EF4-FFF2-40B4-BE49-F238E27FC236}">
                <a16:creationId xmlns:a16="http://schemas.microsoft.com/office/drawing/2014/main" id="{10A82B92-4BBF-4375-9083-71F6A8457705}"/>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9357583" y="1201673"/>
            <a:ext cx="2465905" cy="1719461"/>
          </a:xfrm>
          <a:prstGeom prst="snip2DiagRect">
            <a:avLst/>
          </a:prstGeom>
          <a:noFill/>
          <a:ln>
            <a:noFill/>
          </a:ln>
        </p:spPr>
      </p:pic>
      <p:grpSp>
        <p:nvGrpSpPr>
          <p:cNvPr id="42" name="Group 41">
            <a:extLst>
              <a:ext uri="{FF2B5EF4-FFF2-40B4-BE49-F238E27FC236}">
                <a16:creationId xmlns:a16="http://schemas.microsoft.com/office/drawing/2014/main" id="{8B37D61E-2AC7-4A1B-B4F9-2B35AF2926C7}"/>
              </a:ext>
            </a:extLst>
          </p:cNvPr>
          <p:cNvGrpSpPr/>
          <p:nvPr/>
        </p:nvGrpSpPr>
        <p:grpSpPr>
          <a:xfrm>
            <a:off x="3143195" y="3312183"/>
            <a:ext cx="2821615" cy="640568"/>
            <a:chOff x="206807" y="2575201"/>
            <a:chExt cx="5198574" cy="1180190"/>
          </a:xfrm>
        </p:grpSpPr>
        <p:sp>
          <p:nvSpPr>
            <p:cNvPr id="43" name="正方形/長方形 13">
              <a:extLst>
                <a:ext uri="{FF2B5EF4-FFF2-40B4-BE49-F238E27FC236}">
                  <a16:creationId xmlns:a16="http://schemas.microsoft.com/office/drawing/2014/main" id="{A18FA739-90E8-4390-8F00-C9CEFF4976BD}"/>
                </a:ext>
              </a:extLst>
            </p:cNvPr>
            <p:cNvSpPr>
              <a:spLocks/>
            </p:cNvSpPr>
            <p:nvPr/>
          </p:nvSpPr>
          <p:spPr>
            <a:xfrm>
              <a:off x="648099" y="2575201"/>
              <a:ext cx="4757282" cy="759127"/>
            </a:xfrm>
            <a:prstGeom prst="rect">
              <a:avLst/>
            </a:prstGeom>
            <a:solidFill>
              <a:srgbClr val="FF22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latin typeface="Meiryo" panose="020B0604030504040204" pitchFamily="34" charset="-128"/>
                <a:ea typeface="Meiryo" panose="020B0604030504040204" pitchFamily="34" charset="-128"/>
              </a:endParaRPr>
            </a:p>
          </p:txBody>
        </p:sp>
        <p:pic>
          <p:nvPicPr>
            <p:cNvPr id="44" name="図 16">
              <a:extLst>
                <a:ext uri="{FF2B5EF4-FFF2-40B4-BE49-F238E27FC236}">
                  <a16:creationId xmlns:a16="http://schemas.microsoft.com/office/drawing/2014/main" id="{A306EFD4-63DB-4F90-80E8-439FC02E83D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6807" y="3334329"/>
              <a:ext cx="5198574" cy="421062"/>
            </a:xfrm>
            <a:prstGeom prst="rect">
              <a:avLst/>
            </a:prstGeom>
          </p:spPr>
        </p:pic>
        <p:sp>
          <p:nvSpPr>
            <p:cNvPr id="45" name="テキスト プレースホルダー 11">
              <a:extLst>
                <a:ext uri="{FF2B5EF4-FFF2-40B4-BE49-F238E27FC236}">
                  <a16:creationId xmlns:a16="http://schemas.microsoft.com/office/drawing/2014/main" id="{A17704FF-37FB-4161-A17C-896EE7503506}"/>
                </a:ext>
              </a:extLst>
            </p:cNvPr>
            <p:cNvSpPr txBox="1">
              <a:spLocks/>
            </p:cNvSpPr>
            <p:nvPr/>
          </p:nvSpPr>
          <p:spPr>
            <a:xfrm>
              <a:off x="961048" y="2674975"/>
              <a:ext cx="4178136" cy="686765"/>
            </a:xfrm>
            <a:prstGeom prst="rect">
              <a:avLst/>
            </a:prstGeom>
          </p:spPr>
          <p:txBody>
            <a:bodyPr anchor="ctr">
              <a:noAutofit/>
            </a:bodyPr>
            <a:lstStyle>
              <a:defPPr marR="0" lvl="0" algn="l" rtl="0">
                <a:lnSpc>
                  <a:spcPct val="100000"/>
                </a:lnSpc>
                <a:spcBef>
                  <a:spcPts val="0"/>
                </a:spcBef>
                <a:spcAft>
                  <a:spcPts val="0"/>
                </a:spcAft>
              </a:defPPr>
              <a:lvl1pPr marL="0" marR="0" lvl="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0" i="0" u="none" strike="noStrike" cap="none" baseline="0">
                  <a:solidFill>
                    <a:schemeClr val="bg1">
                      <a:lumMod val="10000"/>
                      <a:lumOff val="90000"/>
                    </a:schemeClr>
                  </a:solidFill>
                  <a:latin typeface="Aileron Thin" pitchFamily="50" charset="0"/>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1219170">
                <a:buClr>
                  <a:srgbClr val="000000"/>
                </a:buClr>
              </a:pPr>
              <a:r>
                <a:rPr lang="ja-JP" altLang="en-US" sz="1600" b="1" kern="0" dirty="0">
                  <a:solidFill>
                    <a:schemeClr val="bg1"/>
                  </a:solidFill>
                  <a:latin typeface="Meiryo" panose="020B0604030504040204" pitchFamily="34" charset="-128"/>
                  <a:ea typeface="Meiryo" panose="020B0604030504040204" pitchFamily="34" charset="-128"/>
                </a:rPr>
                <a:t>教師アサイン</a:t>
              </a:r>
            </a:p>
          </p:txBody>
        </p:sp>
      </p:grpSp>
      <p:grpSp>
        <p:nvGrpSpPr>
          <p:cNvPr id="46" name="Group 45">
            <a:extLst>
              <a:ext uri="{FF2B5EF4-FFF2-40B4-BE49-F238E27FC236}">
                <a16:creationId xmlns:a16="http://schemas.microsoft.com/office/drawing/2014/main" id="{504723DC-7999-451D-8FED-7D4514F270FC}"/>
              </a:ext>
            </a:extLst>
          </p:cNvPr>
          <p:cNvGrpSpPr/>
          <p:nvPr/>
        </p:nvGrpSpPr>
        <p:grpSpPr>
          <a:xfrm>
            <a:off x="6093217" y="3312183"/>
            <a:ext cx="2821615" cy="640568"/>
            <a:chOff x="206807" y="2575201"/>
            <a:chExt cx="5198574" cy="1180190"/>
          </a:xfrm>
        </p:grpSpPr>
        <p:sp>
          <p:nvSpPr>
            <p:cNvPr id="47" name="正方形/長方形 13">
              <a:extLst>
                <a:ext uri="{FF2B5EF4-FFF2-40B4-BE49-F238E27FC236}">
                  <a16:creationId xmlns:a16="http://schemas.microsoft.com/office/drawing/2014/main" id="{5166751B-00D9-4282-946B-E04F25E7AA23}"/>
                </a:ext>
              </a:extLst>
            </p:cNvPr>
            <p:cNvSpPr>
              <a:spLocks/>
            </p:cNvSpPr>
            <p:nvPr/>
          </p:nvSpPr>
          <p:spPr>
            <a:xfrm>
              <a:off x="648099" y="2575201"/>
              <a:ext cx="4757282" cy="759127"/>
            </a:xfrm>
            <a:prstGeom prst="rect">
              <a:avLst/>
            </a:prstGeom>
            <a:solidFill>
              <a:srgbClr val="FF22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latin typeface="Meiryo" panose="020B0604030504040204" pitchFamily="34" charset="-128"/>
                <a:ea typeface="Meiryo" panose="020B0604030504040204" pitchFamily="34" charset="-128"/>
              </a:endParaRPr>
            </a:p>
          </p:txBody>
        </p:sp>
        <p:pic>
          <p:nvPicPr>
            <p:cNvPr id="48" name="図 16">
              <a:extLst>
                <a:ext uri="{FF2B5EF4-FFF2-40B4-BE49-F238E27FC236}">
                  <a16:creationId xmlns:a16="http://schemas.microsoft.com/office/drawing/2014/main" id="{073932E1-9A93-43E6-9326-045884AE108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6807" y="3334329"/>
              <a:ext cx="5198574" cy="421062"/>
            </a:xfrm>
            <a:prstGeom prst="rect">
              <a:avLst/>
            </a:prstGeom>
          </p:spPr>
        </p:pic>
        <p:sp>
          <p:nvSpPr>
            <p:cNvPr id="49" name="テキスト プレースホルダー 11">
              <a:extLst>
                <a:ext uri="{FF2B5EF4-FFF2-40B4-BE49-F238E27FC236}">
                  <a16:creationId xmlns:a16="http://schemas.microsoft.com/office/drawing/2014/main" id="{C61610A9-1BBD-4BD3-9C27-A37605813E7A}"/>
                </a:ext>
              </a:extLst>
            </p:cNvPr>
            <p:cNvSpPr txBox="1">
              <a:spLocks/>
            </p:cNvSpPr>
            <p:nvPr/>
          </p:nvSpPr>
          <p:spPr>
            <a:xfrm>
              <a:off x="962044" y="2659412"/>
              <a:ext cx="4178136" cy="686765"/>
            </a:xfrm>
            <a:prstGeom prst="rect">
              <a:avLst/>
            </a:prstGeom>
          </p:spPr>
          <p:txBody>
            <a:bodyPr anchor="ctr">
              <a:noAutofit/>
            </a:bodyPr>
            <a:lstStyle>
              <a:defPPr marR="0" lvl="0" algn="l" rtl="0">
                <a:lnSpc>
                  <a:spcPct val="100000"/>
                </a:lnSpc>
                <a:spcBef>
                  <a:spcPts val="0"/>
                </a:spcBef>
                <a:spcAft>
                  <a:spcPts val="0"/>
                </a:spcAft>
              </a:defPPr>
              <a:lvl1pPr marL="0" marR="0" lvl="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0" i="0" u="none" strike="noStrike" cap="none" baseline="0">
                  <a:solidFill>
                    <a:schemeClr val="bg1">
                      <a:lumMod val="10000"/>
                      <a:lumOff val="90000"/>
                    </a:schemeClr>
                  </a:solidFill>
                  <a:latin typeface="Aileron Thin" pitchFamily="50" charset="0"/>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1219170">
                <a:buClr>
                  <a:srgbClr val="000000"/>
                </a:buClr>
              </a:pPr>
              <a:r>
                <a:rPr lang="ja-JP" altLang="en-US" sz="1600" b="1" kern="0" dirty="0">
                  <a:solidFill>
                    <a:schemeClr val="bg1"/>
                  </a:solidFill>
                  <a:latin typeface="Meiryo" panose="020B0604030504040204" pitchFamily="34" charset="-128"/>
                  <a:ea typeface="Meiryo" panose="020B0604030504040204" pitchFamily="34" charset="-128"/>
                </a:rPr>
                <a:t>授業実施</a:t>
              </a:r>
            </a:p>
          </p:txBody>
        </p:sp>
      </p:grpSp>
      <p:grpSp>
        <p:nvGrpSpPr>
          <p:cNvPr id="50" name="Group 49">
            <a:extLst>
              <a:ext uri="{FF2B5EF4-FFF2-40B4-BE49-F238E27FC236}">
                <a16:creationId xmlns:a16="http://schemas.microsoft.com/office/drawing/2014/main" id="{CD5D7187-3DB8-4C35-9990-0E94E8AD1810}"/>
              </a:ext>
            </a:extLst>
          </p:cNvPr>
          <p:cNvGrpSpPr/>
          <p:nvPr/>
        </p:nvGrpSpPr>
        <p:grpSpPr>
          <a:xfrm>
            <a:off x="9001873" y="3312183"/>
            <a:ext cx="2821615" cy="640568"/>
            <a:chOff x="206807" y="2575201"/>
            <a:chExt cx="5198574" cy="1180190"/>
          </a:xfrm>
        </p:grpSpPr>
        <p:sp>
          <p:nvSpPr>
            <p:cNvPr id="51" name="正方形/長方形 13">
              <a:extLst>
                <a:ext uri="{FF2B5EF4-FFF2-40B4-BE49-F238E27FC236}">
                  <a16:creationId xmlns:a16="http://schemas.microsoft.com/office/drawing/2014/main" id="{4B336DFA-D71C-47D7-A039-F525D25A4407}"/>
                </a:ext>
              </a:extLst>
            </p:cNvPr>
            <p:cNvSpPr>
              <a:spLocks/>
            </p:cNvSpPr>
            <p:nvPr/>
          </p:nvSpPr>
          <p:spPr>
            <a:xfrm>
              <a:off x="648099" y="2575201"/>
              <a:ext cx="4757282" cy="759127"/>
            </a:xfrm>
            <a:prstGeom prst="rect">
              <a:avLst/>
            </a:prstGeom>
            <a:solidFill>
              <a:srgbClr val="FF22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latin typeface="Meiryo" panose="020B0604030504040204" pitchFamily="34" charset="-128"/>
                <a:ea typeface="Meiryo" panose="020B0604030504040204" pitchFamily="34" charset="-128"/>
              </a:endParaRPr>
            </a:p>
          </p:txBody>
        </p:sp>
        <p:pic>
          <p:nvPicPr>
            <p:cNvPr id="52" name="図 16">
              <a:extLst>
                <a:ext uri="{FF2B5EF4-FFF2-40B4-BE49-F238E27FC236}">
                  <a16:creationId xmlns:a16="http://schemas.microsoft.com/office/drawing/2014/main" id="{B1B665E9-5EF0-4105-A5FD-029E90E5F90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6807" y="3334329"/>
              <a:ext cx="5198574" cy="421062"/>
            </a:xfrm>
            <a:prstGeom prst="rect">
              <a:avLst/>
            </a:prstGeom>
          </p:spPr>
        </p:pic>
        <p:sp>
          <p:nvSpPr>
            <p:cNvPr id="53" name="テキスト プレースホルダー 11">
              <a:extLst>
                <a:ext uri="{FF2B5EF4-FFF2-40B4-BE49-F238E27FC236}">
                  <a16:creationId xmlns:a16="http://schemas.microsoft.com/office/drawing/2014/main" id="{282C0DA6-1A19-47AE-8BAF-827ED5CBF4B3}"/>
                </a:ext>
              </a:extLst>
            </p:cNvPr>
            <p:cNvSpPr txBox="1">
              <a:spLocks/>
            </p:cNvSpPr>
            <p:nvPr/>
          </p:nvSpPr>
          <p:spPr>
            <a:xfrm>
              <a:off x="961298" y="2671758"/>
              <a:ext cx="4178136" cy="686765"/>
            </a:xfrm>
            <a:prstGeom prst="rect">
              <a:avLst/>
            </a:prstGeom>
          </p:spPr>
          <p:txBody>
            <a:bodyPr anchor="ctr">
              <a:noAutofit/>
            </a:bodyPr>
            <a:lstStyle>
              <a:defPPr marR="0" lvl="0" algn="l" rtl="0">
                <a:lnSpc>
                  <a:spcPct val="100000"/>
                </a:lnSpc>
                <a:spcBef>
                  <a:spcPts val="0"/>
                </a:spcBef>
                <a:spcAft>
                  <a:spcPts val="0"/>
                </a:spcAft>
              </a:defPPr>
              <a:lvl1pPr marL="0" marR="0" lvl="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0" i="0" u="none" strike="noStrike" cap="none" baseline="0">
                  <a:solidFill>
                    <a:schemeClr val="bg1">
                      <a:lumMod val="10000"/>
                      <a:lumOff val="90000"/>
                    </a:schemeClr>
                  </a:solidFill>
                  <a:latin typeface="Aileron Thin" pitchFamily="50" charset="0"/>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ja-JP" altLang="en-US" sz="1600" b="1" kern="0" dirty="0">
                  <a:solidFill>
                    <a:schemeClr val="bg1"/>
                  </a:solidFill>
                  <a:latin typeface="Meiryo" panose="020B0604030504040204" pitchFamily="34" charset="-128"/>
                  <a:ea typeface="Meiryo" panose="020B0604030504040204" pitchFamily="34" charset="-128"/>
                </a:rPr>
                <a:t>学生管理</a:t>
              </a:r>
              <a:endParaRPr lang="en-US" sz="1600" b="1" dirty="0">
                <a:solidFill>
                  <a:schemeClr val="bg1"/>
                </a:solidFill>
                <a:latin typeface="Meiryo" panose="020B0604030504040204" pitchFamily="34" charset="-128"/>
                <a:ea typeface="Meiryo" panose="020B0604030504040204" pitchFamily="34" charset="-128"/>
              </a:endParaRPr>
            </a:p>
          </p:txBody>
        </p:sp>
      </p:grpSp>
      <p:grpSp>
        <p:nvGrpSpPr>
          <p:cNvPr id="58" name="Group 57">
            <a:extLst>
              <a:ext uri="{FF2B5EF4-FFF2-40B4-BE49-F238E27FC236}">
                <a16:creationId xmlns:a16="http://schemas.microsoft.com/office/drawing/2014/main" id="{F6FD6778-8A47-46A2-BC3C-4F3B0BFD01FE}"/>
              </a:ext>
            </a:extLst>
          </p:cNvPr>
          <p:cNvGrpSpPr/>
          <p:nvPr/>
        </p:nvGrpSpPr>
        <p:grpSpPr>
          <a:xfrm>
            <a:off x="304192" y="6085699"/>
            <a:ext cx="2821615" cy="640568"/>
            <a:chOff x="206807" y="2575201"/>
            <a:chExt cx="5198574" cy="1180190"/>
          </a:xfrm>
        </p:grpSpPr>
        <p:sp>
          <p:nvSpPr>
            <p:cNvPr id="59" name="正方形/長方形 13">
              <a:extLst>
                <a:ext uri="{FF2B5EF4-FFF2-40B4-BE49-F238E27FC236}">
                  <a16:creationId xmlns:a16="http://schemas.microsoft.com/office/drawing/2014/main" id="{02B0B241-685B-460B-A989-C41F0A8FA33C}"/>
                </a:ext>
              </a:extLst>
            </p:cNvPr>
            <p:cNvSpPr>
              <a:spLocks/>
            </p:cNvSpPr>
            <p:nvPr/>
          </p:nvSpPr>
          <p:spPr>
            <a:xfrm>
              <a:off x="648099" y="2575201"/>
              <a:ext cx="4757282" cy="759127"/>
            </a:xfrm>
            <a:prstGeom prst="rect">
              <a:avLst/>
            </a:prstGeom>
            <a:solidFill>
              <a:srgbClr val="FF22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latin typeface="Meiryo" panose="020B0604030504040204" pitchFamily="34" charset="-128"/>
                <a:ea typeface="Meiryo" panose="020B0604030504040204" pitchFamily="34" charset="-128"/>
              </a:endParaRPr>
            </a:p>
          </p:txBody>
        </p:sp>
        <p:pic>
          <p:nvPicPr>
            <p:cNvPr id="60" name="図 16">
              <a:extLst>
                <a:ext uri="{FF2B5EF4-FFF2-40B4-BE49-F238E27FC236}">
                  <a16:creationId xmlns:a16="http://schemas.microsoft.com/office/drawing/2014/main" id="{907175C1-2074-448C-B2F5-BB8610D3B14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6807" y="3334329"/>
              <a:ext cx="5198574" cy="421062"/>
            </a:xfrm>
            <a:prstGeom prst="rect">
              <a:avLst/>
            </a:prstGeom>
          </p:spPr>
        </p:pic>
        <p:sp>
          <p:nvSpPr>
            <p:cNvPr id="61" name="テキスト プレースホルダー 11">
              <a:extLst>
                <a:ext uri="{FF2B5EF4-FFF2-40B4-BE49-F238E27FC236}">
                  <a16:creationId xmlns:a16="http://schemas.microsoft.com/office/drawing/2014/main" id="{06150CDE-CEDA-4A3C-AAE5-752850467E67}"/>
                </a:ext>
              </a:extLst>
            </p:cNvPr>
            <p:cNvSpPr txBox="1">
              <a:spLocks/>
            </p:cNvSpPr>
            <p:nvPr/>
          </p:nvSpPr>
          <p:spPr>
            <a:xfrm>
              <a:off x="937671" y="2677691"/>
              <a:ext cx="4178136" cy="686765"/>
            </a:xfrm>
            <a:prstGeom prst="rect">
              <a:avLst/>
            </a:prstGeom>
          </p:spPr>
          <p:txBody>
            <a:bodyPr anchor="ctr">
              <a:noAutofit/>
            </a:bodyPr>
            <a:lstStyle>
              <a:defPPr marR="0" lvl="0" algn="l" rtl="0">
                <a:lnSpc>
                  <a:spcPct val="100000"/>
                </a:lnSpc>
                <a:spcBef>
                  <a:spcPts val="0"/>
                </a:spcBef>
                <a:spcAft>
                  <a:spcPts val="0"/>
                </a:spcAft>
              </a:defPPr>
              <a:lvl1pPr marL="0" marR="0" lvl="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0" i="0" u="none" strike="noStrike" cap="none" baseline="0">
                  <a:solidFill>
                    <a:schemeClr val="bg1">
                      <a:lumMod val="10000"/>
                      <a:lumOff val="90000"/>
                    </a:schemeClr>
                  </a:solidFill>
                  <a:latin typeface="Aileron Thin" pitchFamily="50" charset="0"/>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1219170">
                <a:buClr>
                  <a:srgbClr val="000000"/>
                </a:buClr>
              </a:pPr>
              <a:r>
                <a:rPr lang="ja-JP" altLang="en-US" sz="1600" b="1" kern="0" dirty="0">
                  <a:solidFill>
                    <a:schemeClr val="bg1"/>
                  </a:solidFill>
                  <a:latin typeface="Meiryo" panose="020B0604030504040204" pitchFamily="34" charset="-128"/>
                  <a:ea typeface="Meiryo" panose="020B0604030504040204" pitchFamily="34" charset="-128"/>
                </a:rPr>
                <a:t>キャリア教育</a:t>
              </a:r>
            </a:p>
          </p:txBody>
        </p:sp>
      </p:grpSp>
      <p:grpSp>
        <p:nvGrpSpPr>
          <p:cNvPr id="62" name="Group 61">
            <a:extLst>
              <a:ext uri="{FF2B5EF4-FFF2-40B4-BE49-F238E27FC236}">
                <a16:creationId xmlns:a16="http://schemas.microsoft.com/office/drawing/2014/main" id="{CD4A1FFA-A947-47BC-95FA-A8C2B77E1747}"/>
              </a:ext>
            </a:extLst>
          </p:cNvPr>
          <p:cNvGrpSpPr/>
          <p:nvPr/>
        </p:nvGrpSpPr>
        <p:grpSpPr>
          <a:xfrm>
            <a:off x="3156424" y="6093086"/>
            <a:ext cx="2821615" cy="640568"/>
            <a:chOff x="206807" y="2575201"/>
            <a:chExt cx="5198574" cy="1180190"/>
          </a:xfrm>
        </p:grpSpPr>
        <p:sp>
          <p:nvSpPr>
            <p:cNvPr id="63" name="正方形/長方形 13">
              <a:extLst>
                <a:ext uri="{FF2B5EF4-FFF2-40B4-BE49-F238E27FC236}">
                  <a16:creationId xmlns:a16="http://schemas.microsoft.com/office/drawing/2014/main" id="{ED537AC5-4CCA-487C-BB7A-D0E95E3FE8BA}"/>
                </a:ext>
              </a:extLst>
            </p:cNvPr>
            <p:cNvSpPr>
              <a:spLocks/>
            </p:cNvSpPr>
            <p:nvPr/>
          </p:nvSpPr>
          <p:spPr>
            <a:xfrm>
              <a:off x="648099" y="2575201"/>
              <a:ext cx="4757282" cy="759127"/>
            </a:xfrm>
            <a:prstGeom prst="rect">
              <a:avLst/>
            </a:prstGeom>
            <a:solidFill>
              <a:srgbClr val="FF22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latin typeface="Meiryo" panose="020B0604030504040204" pitchFamily="34" charset="-128"/>
                <a:ea typeface="Meiryo" panose="020B0604030504040204" pitchFamily="34" charset="-128"/>
              </a:endParaRPr>
            </a:p>
          </p:txBody>
        </p:sp>
        <p:pic>
          <p:nvPicPr>
            <p:cNvPr id="64" name="図 16">
              <a:extLst>
                <a:ext uri="{FF2B5EF4-FFF2-40B4-BE49-F238E27FC236}">
                  <a16:creationId xmlns:a16="http://schemas.microsoft.com/office/drawing/2014/main" id="{53BF43E8-D925-4950-A32C-2D53BC56C1D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6807" y="3334329"/>
              <a:ext cx="5198574" cy="421062"/>
            </a:xfrm>
            <a:prstGeom prst="rect">
              <a:avLst/>
            </a:prstGeom>
          </p:spPr>
        </p:pic>
        <p:sp>
          <p:nvSpPr>
            <p:cNvPr id="65" name="テキスト プレースホルダー 11">
              <a:extLst>
                <a:ext uri="{FF2B5EF4-FFF2-40B4-BE49-F238E27FC236}">
                  <a16:creationId xmlns:a16="http://schemas.microsoft.com/office/drawing/2014/main" id="{F9D8094A-21FD-4D5D-A174-DC591A0D3C8D}"/>
                </a:ext>
              </a:extLst>
            </p:cNvPr>
            <p:cNvSpPr txBox="1">
              <a:spLocks/>
            </p:cNvSpPr>
            <p:nvPr/>
          </p:nvSpPr>
          <p:spPr>
            <a:xfrm>
              <a:off x="975780" y="2664081"/>
              <a:ext cx="4178136" cy="686765"/>
            </a:xfrm>
            <a:prstGeom prst="rect">
              <a:avLst/>
            </a:prstGeom>
          </p:spPr>
          <p:txBody>
            <a:bodyPr anchor="ctr">
              <a:noAutofit/>
            </a:bodyPr>
            <a:lstStyle>
              <a:defPPr marR="0" lvl="0" algn="l" rtl="0">
                <a:lnSpc>
                  <a:spcPct val="100000"/>
                </a:lnSpc>
                <a:spcBef>
                  <a:spcPts val="0"/>
                </a:spcBef>
                <a:spcAft>
                  <a:spcPts val="0"/>
                </a:spcAft>
              </a:defPPr>
              <a:lvl1pPr marL="0" marR="0" lvl="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0" i="0" u="none" strike="noStrike" cap="none" baseline="0">
                  <a:solidFill>
                    <a:schemeClr val="bg1">
                      <a:lumMod val="10000"/>
                      <a:lumOff val="90000"/>
                    </a:schemeClr>
                  </a:solidFill>
                  <a:latin typeface="Aileron Thin" pitchFamily="50" charset="0"/>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1219170">
                <a:buClr>
                  <a:srgbClr val="000000"/>
                </a:buClr>
              </a:pPr>
              <a:r>
                <a:rPr lang="ja-JP" altLang="en-US" sz="1600" b="1" kern="0" dirty="0">
                  <a:solidFill>
                    <a:schemeClr val="bg1"/>
                  </a:solidFill>
                  <a:latin typeface="Meiryo" panose="020B0604030504040204" pitchFamily="34" charset="-128"/>
                  <a:ea typeface="Meiryo" panose="020B0604030504040204" pitchFamily="34" charset="-128"/>
                </a:rPr>
                <a:t>モチベーション管理</a:t>
              </a:r>
            </a:p>
          </p:txBody>
        </p:sp>
      </p:grpSp>
      <p:grpSp>
        <p:nvGrpSpPr>
          <p:cNvPr id="66" name="Group 65">
            <a:extLst>
              <a:ext uri="{FF2B5EF4-FFF2-40B4-BE49-F238E27FC236}">
                <a16:creationId xmlns:a16="http://schemas.microsoft.com/office/drawing/2014/main" id="{07E3C96E-5E48-4D0C-B99D-FCBF59204267}"/>
              </a:ext>
            </a:extLst>
          </p:cNvPr>
          <p:cNvGrpSpPr/>
          <p:nvPr/>
        </p:nvGrpSpPr>
        <p:grpSpPr>
          <a:xfrm>
            <a:off x="6106446" y="6085699"/>
            <a:ext cx="2821615" cy="640568"/>
            <a:chOff x="206807" y="2575201"/>
            <a:chExt cx="5198574" cy="1180190"/>
          </a:xfrm>
        </p:grpSpPr>
        <p:sp>
          <p:nvSpPr>
            <p:cNvPr id="67" name="正方形/長方形 13">
              <a:extLst>
                <a:ext uri="{FF2B5EF4-FFF2-40B4-BE49-F238E27FC236}">
                  <a16:creationId xmlns:a16="http://schemas.microsoft.com/office/drawing/2014/main" id="{1A4A9450-DE49-4706-9A6A-DD85AF82454F}"/>
                </a:ext>
              </a:extLst>
            </p:cNvPr>
            <p:cNvSpPr>
              <a:spLocks/>
            </p:cNvSpPr>
            <p:nvPr/>
          </p:nvSpPr>
          <p:spPr>
            <a:xfrm>
              <a:off x="648099" y="2575201"/>
              <a:ext cx="4757282" cy="759127"/>
            </a:xfrm>
            <a:prstGeom prst="rect">
              <a:avLst/>
            </a:prstGeom>
            <a:solidFill>
              <a:srgbClr val="FF22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latin typeface="Meiryo" panose="020B0604030504040204" pitchFamily="34" charset="-128"/>
                <a:ea typeface="Meiryo" panose="020B0604030504040204" pitchFamily="34" charset="-128"/>
              </a:endParaRPr>
            </a:p>
          </p:txBody>
        </p:sp>
        <p:pic>
          <p:nvPicPr>
            <p:cNvPr id="68" name="図 16">
              <a:extLst>
                <a:ext uri="{FF2B5EF4-FFF2-40B4-BE49-F238E27FC236}">
                  <a16:creationId xmlns:a16="http://schemas.microsoft.com/office/drawing/2014/main" id="{B1B19720-1525-44CC-BF61-AE6F183C82F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6807" y="3334329"/>
              <a:ext cx="5198574" cy="421062"/>
            </a:xfrm>
            <a:prstGeom prst="rect">
              <a:avLst/>
            </a:prstGeom>
          </p:spPr>
        </p:pic>
        <p:sp>
          <p:nvSpPr>
            <p:cNvPr id="69" name="テキスト プレースホルダー 11">
              <a:extLst>
                <a:ext uri="{FF2B5EF4-FFF2-40B4-BE49-F238E27FC236}">
                  <a16:creationId xmlns:a16="http://schemas.microsoft.com/office/drawing/2014/main" id="{262BBF76-6C31-4997-BF4E-648244A6AFAC}"/>
                </a:ext>
              </a:extLst>
            </p:cNvPr>
            <p:cNvSpPr txBox="1">
              <a:spLocks/>
            </p:cNvSpPr>
            <p:nvPr/>
          </p:nvSpPr>
          <p:spPr>
            <a:xfrm>
              <a:off x="966728" y="2677691"/>
              <a:ext cx="4178136" cy="686765"/>
            </a:xfrm>
            <a:prstGeom prst="rect">
              <a:avLst/>
            </a:prstGeom>
          </p:spPr>
          <p:txBody>
            <a:bodyPr anchor="ctr">
              <a:noAutofit/>
            </a:bodyPr>
            <a:lstStyle>
              <a:defPPr marR="0" lvl="0" algn="l" rtl="0">
                <a:lnSpc>
                  <a:spcPct val="100000"/>
                </a:lnSpc>
                <a:spcBef>
                  <a:spcPts val="0"/>
                </a:spcBef>
                <a:spcAft>
                  <a:spcPts val="0"/>
                </a:spcAft>
              </a:defPPr>
              <a:lvl1pPr marL="0" marR="0" lvl="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0" i="0" u="none" strike="noStrike" cap="none" baseline="0">
                  <a:solidFill>
                    <a:schemeClr val="bg1">
                      <a:lumMod val="10000"/>
                      <a:lumOff val="90000"/>
                    </a:schemeClr>
                  </a:solidFill>
                  <a:latin typeface="Aileron Thin" pitchFamily="50" charset="0"/>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1219170">
                <a:buClr>
                  <a:srgbClr val="000000"/>
                </a:buClr>
              </a:pPr>
              <a:r>
                <a:rPr lang="ja-JP" altLang="en-US" sz="1600" b="1" kern="0" dirty="0">
                  <a:solidFill>
                    <a:schemeClr val="bg1"/>
                  </a:solidFill>
                  <a:latin typeface="Meiryo" panose="020B0604030504040204" pitchFamily="34" charset="-128"/>
                  <a:ea typeface="Meiryo" panose="020B0604030504040204" pitchFamily="34" charset="-128"/>
                </a:rPr>
                <a:t>就職機会の創出</a:t>
              </a:r>
            </a:p>
          </p:txBody>
        </p:sp>
      </p:grpSp>
      <p:grpSp>
        <p:nvGrpSpPr>
          <p:cNvPr id="70" name="Group 69">
            <a:extLst>
              <a:ext uri="{FF2B5EF4-FFF2-40B4-BE49-F238E27FC236}">
                <a16:creationId xmlns:a16="http://schemas.microsoft.com/office/drawing/2014/main" id="{FE98C7C6-3E05-4F3F-B98F-27E4C2348FFF}"/>
              </a:ext>
            </a:extLst>
          </p:cNvPr>
          <p:cNvGrpSpPr/>
          <p:nvPr/>
        </p:nvGrpSpPr>
        <p:grpSpPr>
          <a:xfrm>
            <a:off x="9015102" y="6094161"/>
            <a:ext cx="2821615" cy="640568"/>
            <a:chOff x="206807" y="2575201"/>
            <a:chExt cx="5198574" cy="1180190"/>
          </a:xfrm>
        </p:grpSpPr>
        <p:sp>
          <p:nvSpPr>
            <p:cNvPr id="71" name="正方形/長方形 13">
              <a:extLst>
                <a:ext uri="{FF2B5EF4-FFF2-40B4-BE49-F238E27FC236}">
                  <a16:creationId xmlns:a16="http://schemas.microsoft.com/office/drawing/2014/main" id="{D068050A-6D08-4C1E-9F28-B2BAC94BB2E0}"/>
                </a:ext>
              </a:extLst>
            </p:cNvPr>
            <p:cNvSpPr>
              <a:spLocks/>
            </p:cNvSpPr>
            <p:nvPr/>
          </p:nvSpPr>
          <p:spPr>
            <a:xfrm>
              <a:off x="648099" y="2575201"/>
              <a:ext cx="4757282" cy="759127"/>
            </a:xfrm>
            <a:prstGeom prst="rect">
              <a:avLst/>
            </a:prstGeom>
            <a:solidFill>
              <a:srgbClr val="FF22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latin typeface="Meiryo" panose="020B0604030504040204" pitchFamily="34" charset="-128"/>
                <a:ea typeface="Meiryo" panose="020B0604030504040204" pitchFamily="34" charset="-128"/>
              </a:endParaRPr>
            </a:p>
          </p:txBody>
        </p:sp>
        <p:pic>
          <p:nvPicPr>
            <p:cNvPr id="72" name="図 16">
              <a:extLst>
                <a:ext uri="{FF2B5EF4-FFF2-40B4-BE49-F238E27FC236}">
                  <a16:creationId xmlns:a16="http://schemas.microsoft.com/office/drawing/2014/main" id="{A69808AC-DF0F-44B9-A616-8AA278C11B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6807" y="3334329"/>
              <a:ext cx="5198574" cy="421062"/>
            </a:xfrm>
            <a:prstGeom prst="rect">
              <a:avLst/>
            </a:prstGeom>
          </p:spPr>
        </p:pic>
        <p:sp>
          <p:nvSpPr>
            <p:cNvPr id="73" name="テキスト プレースホルダー 11">
              <a:extLst>
                <a:ext uri="{FF2B5EF4-FFF2-40B4-BE49-F238E27FC236}">
                  <a16:creationId xmlns:a16="http://schemas.microsoft.com/office/drawing/2014/main" id="{675A1AEC-FBAE-4ADE-9A91-A708BFBECA15}"/>
                </a:ext>
              </a:extLst>
            </p:cNvPr>
            <p:cNvSpPr txBox="1">
              <a:spLocks/>
            </p:cNvSpPr>
            <p:nvPr/>
          </p:nvSpPr>
          <p:spPr>
            <a:xfrm>
              <a:off x="917854" y="2662100"/>
              <a:ext cx="4178136" cy="686765"/>
            </a:xfrm>
            <a:prstGeom prst="rect">
              <a:avLst/>
            </a:prstGeom>
          </p:spPr>
          <p:txBody>
            <a:bodyPr anchor="ctr">
              <a:noAutofit/>
            </a:bodyPr>
            <a:lstStyle>
              <a:defPPr marR="0" lvl="0" algn="l" rtl="0">
                <a:lnSpc>
                  <a:spcPct val="100000"/>
                </a:lnSpc>
                <a:spcBef>
                  <a:spcPts val="0"/>
                </a:spcBef>
                <a:spcAft>
                  <a:spcPts val="0"/>
                </a:spcAft>
              </a:defPPr>
              <a:lvl1pPr marL="0" marR="0" lvl="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0" i="0" u="none" strike="noStrike" cap="none" baseline="0">
                  <a:solidFill>
                    <a:schemeClr val="bg1">
                      <a:lumMod val="10000"/>
                      <a:lumOff val="90000"/>
                    </a:schemeClr>
                  </a:solidFill>
                  <a:latin typeface="Aileron Thin" pitchFamily="50" charset="0"/>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1219170">
                <a:buClr>
                  <a:srgbClr val="000000"/>
                </a:buClr>
              </a:pPr>
              <a:r>
                <a:rPr lang="ja-JP" altLang="en-US" sz="1600" b="1" kern="0" dirty="0">
                  <a:solidFill>
                    <a:schemeClr val="bg1"/>
                  </a:solidFill>
                  <a:latin typeface="Meiryo" panose="020B0604030504040204" pitchFamily="34" charset="-128"/>
                  <a:ea typeface="Meiryo" panose="020B0604030504040204" pitchFamily="34" charset="-128"/>
                </a:rPr>
                <a:t>企業とのマッチング</a:t>
              </a:r>
            </a:p>
          </p:txBody>
        </p:sp>
      </p:grpSp>
      <p:pic>
        <p:nvPicPr>
          <p:cNvPr id="74" name="Picture Placeholder 9">
            <a:extLst>
              <a:ext uri="{FF2B5EF4-FFF2-40B4-BE49-F238E27FC236}">
                <a16:creationId xmlns:a16="http://schemas.microsoft.com/office/drawing/2014/main" id="{FA695BA7-84AC-4DF8-95C8-5AD20413FF20}"/>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b="-2392"/>
          <a:stretch/>
        </p:blipFill>
        <p:spPr>
          <a:xfrm>
            <a:off x="3474317" y="3954972"/>
            <a:ext cx="2465905" cy="1840843"/>
          </a:xfrm>
          <a:prstGeom prst="snip2DiagRect">
            <a:avLst/>
          </a:prstGeom>
          <a:noFill/>
          <a:ln>
            <a:noFill/>
          </a:ln>
        </p:spPr>
      </p:pic>
      <p:pic>
        <p:nvPicPr>
          <p:cNvPr id="75" name="Picture Placeholder 9">
            <a:extLst>
              <a:ext uri="{FF2B5EF4-FFF2-40B4-BE49-F238E27FC236}">
                <a16:creationId xmlns:a16="http://schemas.microsoft.com/office/drawing/2014/main" id="{73EE0C4A-CB15-4624-B534-550A1535EABC}"/>
              </a:ext>
            </a:extLst>
          </p:cNvPr>
          <p:cNvPicPr>
            <a:picLocks noChangeAspect="1"/>
          </p:cNvPicPr>
          <p:nvPr/>
        </p:nvPicPr>
        <p:blipFill rotWithShape="1">
          <a:blip r:embed="rId13" cstate="email">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b="-6235"/>
          <a:stretch/>
        </p:blipFill>
        <p:spPr>
          <a:xfrm>
            <a:off x="544978" y="3954973"/>
            <a:ext cx="2465905" cy="1840842"/>
          </a:xfrm>
          <a:prstGeom prst="snip2DiagRect">
            <a:avLst/>
          </a:prstGeom>
          <a:noFill/>
          <a:ln>
            <a:noFill/>
          </a:ln>
        </p:spPr>
      </p:pic>
      <p:pic>
        <p:nvPicPr>
          <p:cNvPr id="76" name="Picture Placeholder 9">
            <a:extLst>
              <a:ext uri="{FF2B5EF4-FFF2-40B4-BE49-F238E27FC236}">
                <a16:creationId xmlns:a16="http://schemas.microsoft.com/office/drawing/2014/main" id="{D26240B4-9FAA-40EE-A190-4D04FF9BDE83}"/>
              </a:ext>
            </a:extLst>
          </p:cNvPr>
          <p:cNvPicPr>
            <a:picLocks noChangeAspect="1"/>
          </p:cNvPicPr>
          <p:nvPr/>
        </p:nvPicPr>
        <p:blipFill rotWithShape="1">
          <a:blip r:embed="rId15" cstate="email">
            <a:grayscl/>
            <a:extLst>
              <a:ext uri="{BEBA8EAE-BF5A-486C-A8C5-ECC9F3942E4B}">
                <a14:imgProps xmlns:a14="http://schemas.microsoft.com/office/drawing/2010/main">
                  <a14:imgLayer r:embed="rId16">
                    <a14:imgEffect>
                      <a14:saturation sat="200000"/>
                    </a14:imgEffect>
                  </a14:imgLayer>
                </a14:imgProps>
              </a:ext>
              <a:ext uri="{28A0092B-C50C-407E-A947-70E740481C1C}">
                <a14:useLocalDpi xmlns:a14="http://schemas.microsoft.com/office/drawing/2010/main"/>
              </a:ext>
            </a:extLst>
          </a:blip>
          <a:srcRect b="-849"/>
          <a:stretch/>
        </p:blipFill>
        <p:spPr>
          <a:xfrm>
            <a:off x="6390831" y="4016330"/>
            <a:ext cx="2465905" cy="1718126"/>
          </a:xfrm>
          <a:prstGeom prst="snip2DiagRect">
            <a:avLst/>
          </a:prstGeom>
          <a:noFill/>
          <a:ln>
            <a:noFill/>
          </a:ln>
        </p:spPr>
      </p:pic>
      <p:pic>
        <p:nvPicPr>
          <p:cNvPr id="77" name="Picture Placeholder 9">
            <a:extLst>
              <a:ext uri="{FF2B5EF4-FFF2-40B4-BE49-F238E27FC236}">
                <a16:creationId xmlns:a16="http://schemas.microsoft.com/office/drawing/2014/main" id="{05A1DD99-D1F2-4B63-973B-C7132EBE0BA6}"/>
              </a:ext>
            </a:extLst>
          </p:cNvPr>
          <p:cNvPicPr>
            <a:picLocks noChangeAspect="1"/>
          </p:cNvPicPr>
          <p:nvPr/>
        </p:nvPicPr>
        <p:blipFill rotWithShape="1">
          <a:blip r:embed="rId17" cstate="email">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rcRect b="-299"/>
          <a:stretch/>
        </p:blipFill>
        <p:spPr>
          <a:xfrm>
            <a:off x="9312312" y="4016330"/>
            <a:ext cx="2465905" cy="1718126"/>
          </a:xfrm>
          <a:prstGeom prst="snip2DiagRect">
            <a:avLst/>
          </a:prstGeom>
          <a:noFill/>
          <a:ln>
            <a:noFill/>
          </a:ln>
        </p:spPr>
      </p:pic>
      <p:grpSp>
        <p:nvGrpSpPr>
          <p:cNvPr id="88" name="Group 87">
            <a:extLst>
              <a:ext uri="{FF2B5EF4-FFF2-40B4-BE49-F238E27FC236}">
                <a16:creationId xmlns:a16="http://schemas.microsoft.com/office/drawing/2014/main" id="{D12CB634-873F-416E-93F8-96C46AC949BE}"/>
              </a:ext>
            </a:extLst>
          </p:cNvPr>
          <p:cNvGrpSpPr/>
          <p:nvPr/>
        </p:nvGrpSpPr>
        <p:grpSpPr>
          <a:xfrm>
            <a:off x="208893" y="3312183"/>
            <a:ext cx="2821615" cy="640568"/>
            <a:chOff x="206807" y="2575201"/>
            <a:chExt cx="5198574" cy="1180190"/>
          </a:xfrm>
        </p:grpSpPr>
        <p:sp>
          <p:nvSpPr>
            <p:cNvPr id="89" name="正方形/長方形 13">
              <a:extLst>
                <a:ext uri="{FF2B5EF4-FFF2-40B4-BE49-F238E27FC236}">
                  <a16:creationId xmlns:a16="http://schemas.microsoft.com/office/drawing/2014/main" id="{AB36FC01-CB4A-4F39-9E4B-F3272429F972}"/>
                </a:ext>
              </a:extLst>
            </p:cNvPr>
            <p:cNvSpPr>
              <a:spLocks/>
            </p:cNvSpPr>
            <p:nvPr/>
          </p:nvSpPr>
          <p:spPr>
            <a:xfrm>
              <a:off x="648099" y="2575201"/>
              <a:ext cx="4757282" cy="759127"/>
            </a:xfrm>
            <a:prstGeom prst="rect">
              <a:avLst/>
            </a:prstGeom>
            <a:solidFill>
              <a:srgbClr val="FF22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latin typeface="Meiryo" panose="020B0604030504040204" pitchFamily="34" charset="-128"/>
                <a:ea typeface="Meiryo" panose="020B0604030504040204" pitchFamily="34" charset="-128"/>
              </a:endParaRPr>
            </a:p>
          </p:txBody>
        </p:sp>
        <p:pic>
          <p:nvPicPr>
            <p:cNvPr id="90" name="図 16">
              <a:extLst>
                <a:ext uri="{FF2B5EF4-FFF2-40B4-BE49-F238E27FC236}">
                  <a16:creationId xmlns:a16="http://schemas.microsoft.com/office/drawing/2014/main" id="{B3E417AA-B39D-4124-A9C3-25EB3D0A2FA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6807" y="3334329"/>
              <a:ext cx="5198574" cy="421062"/>
            </a:xfrm>
            <a:prstGeom prst="rect">
              <a:avLst/>
            </a:prstGeom>
          </p:spPr>
        </p:pic>
        <p:sp>
          <p:nvSpPr>
            <p:cNvPr id="91" name="テキスト プレースホルダー 11">
              <a:extLst>
                <a:ext uri="{FF2B5EF4-FFF2-40B4-BE49-F238E27FC236}">
                  <a16:creationId xmlns:a16="http://schemas.microsoft.com/office/drawing/2014/main" id="{EA5AB88A-2B73-4297-B646-7CECCFA1FC97}"/>
                </a:ext>
              </a:extLst>
            </p:cNvPr>
            <p:cNvSpPr txBox="1">
              <a:spLocks/>
            </p:cNvSpPr>
            <p:nvPr/>
          </p:nvSpPr>
          <p:spPr>
            <a:xfrm>
              <a:off x="946817" y="2653290"/>
              <a:ext cx="4178136" cy="686765"/>
            </a:xfrm>
            <a:prstGeom prst="rect">
              <a:avLst/>
            </a:prstGeom>
          </p:spPr>
          <p:txBody>
            <a:bodyPr anchor="ctr">
              <a:noAutofit/>
            </a:bodyPr>
            <a:lstStyle>
              <a:defPPr marR="0" lvl="0" algn="l" rtl="0">
                <a:lnSpc>
                  <a:spcPct val="100000"/>
                </a:lnSpc>
                <a:spcBef>
                  <a:spcPts val="0"/>
                </a:spcBef>
                <a:spcAft>
                  <a:spcPts val="0"/>
                </a:spcAft>
              </a:defPPr>
              <a:lvl1pPr marL="0" marR="0" lvl="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0" i="0" u="none" strike="noStrike" cap="none" baseline="0">
                  <a:solidFill>
                    <a:schemeClr val="bg1">
                      <a:lumMod val="10000"/>
                      <a:lumOff val="90000"/>
                    </a:schemeClr>
                  </a:solidFill>
                  <a:latin typeface="Aileron Thin" pitchFamily="50" charset="0"/>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1219170">
                <a:buClr>
                  <a:srgbClr val="000000"/>
                </a:buClr>
              </a:pPr>
              <a:r>
                <a:rPr lang="ja-JP" altLang="en-US" sz="1600" b="1" kern="0" dirty="0">
                  <a:solidFill>
                    <a:schemeClr val="bg1"/>
                  </a:solidFill>
                  <a:latin typeface="Meiryo" panose="020B0604030504040204" pitchFamily="34" charset="-128"/>
                  <a:ea typeface="Meiryo" panose="020B0604030504040204" pitchFamily="34" charset="-128"/>
                </a:rPr>
                <a:t>カリキュラム作成</a:t>
              </a:r>
            </a:p>
          </p:txBody>
        </p:sp>
      </p:grpSp>
      <p:sp>
        <p:nvSpPr>
          <p:cNvPr id="54" name="テキスト ボックス 53">
            <a:extLst>
              <a:ext uri="{FF2B5EF4-FFF2-40B4-BE49-F238E27FC236}">
                <a16:creationId xmlns:a16="http://schemas.microsoft.com/office/drawing/2014/main" id="{5B44FE08-90AB-264E-AF1E-AEBA2DFEC3F7}"/>
              </a:ext>
            </a:extLst>
          </p:cNvPr>
          <p:cNvSpPr txBox="1"/>
          <p:nvPr/>
        </p:nvSpPr>
        <p:spPr>
          <a:xfrm>
            <a:off x="11728310" y="6449302"/>
            <a:ext cx="402674"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10</a:t>
            </a:r>
            <a:endParaRPr kumimoji="1" lang="ja-JP" altLang="en-US">
              <a:latin typeface="Apple Chancery" panose="03020702040506060504" pitchFamily="66" charset="-79"/>
              <a:cs typeface="Apple Chancery" panose="03020702040506060504" pitchFamily="66" charset="-79"/>
            </a:endParaRPr>
          </a:p>
        </p:txBody>
      </p:sp>
      <p:sp>
        <p:nvSpPr>
          <p:cNvPr id="81" name="Google Shape;91;p21">
            <a:extLst>
              <a:ext uri="{FF2B5EF4-FFF2-40B4-BE49-F238E27FC236}">
                <a16:creationId xmlns:a16="http://schemas.microsoft.com/office/drawing/2014/main" id="{48BD2A9F-F097-1A49-892D-CAF88A71B5E3}"/>
              </a:ext>
            </a:extLst>
          </p:cNvPr>
          <p:cNvSpPr txBox="1"/>
          <p:nvPr/>
        </p:nvSpPr>
        <p:spPr>
          <a:xfrm>
            <a:off x="369880" y="193473"/>
            <a:ext cx="11360800" cy="606000"/>
          </a:xfrm>
          <a:prstGeom prst="rect">
            <a:avLst/>
          </a:prstGeom>
          <a:noFill/>
          <a:ln>
            <a:noFill/>
          </a:ln>
        </p:spPr>
        <p:txBody>
          <a:bodyPr spcFirstLastPara="1" wrap="square" lIns="121900" tIns="121900" rIns="121900" bIns="121900" anchor="t" anchorCtr="0">
            <a:noAutofit/>
          </a:bodyPr>
          <a:lstStyle/>
          <a:p>
            <a:pPr marL="101597" defTabSz="1219170">
              <a:buClr>
                <a:srgbClr val="000000"/>
              </a:buClr>
              <a:buSzPts val="2400"/>
            </a:pPr>
            <a:r>
              <a:rPr lang="en-US" altLang="ja-JP" sz="2400" b="1" kern="0" dirty="0">
                <a:solidFill>
                  <a:srgbClr val="000000"/>
                </a:solidFill>
                <a:latin typeface="Meiryo" panose="020B0604030504040204" pitchFamily="34" charset="-128"/>
                <a:ea typeface="Meiryo" panose="020B0604030504040204" pitchFamily="34" charset="-128"/>
                <a:cs typeface="Arial"/>
                <a:sym typeface="Arial"/>
              </a:rPr>
              <a:t>3.1 </a:t>
            </a:r>
            <a:r>
              <a:rPr lang="ja-JP" altLang="en-US" sz="2400" b="1" kern="0">
                <a:solidFill>
                  <a:srgbClr val="000000"/>
                </a:solidFill>
                <a:latin typeface="Meiryo" panose="020B0604030504040204" pitchFamily="34" charset="-128"/>
                <a:ea typeface="Meiryo" panose="020B0604030504040204" pitchFamily="34" charset="-128"/>
                <a:cs typeface="Arial"/>
                <a:sym typeface="Arial"/>
              </a:rPr>
              <a:t>事業内容</a:t>
            </a:r>
            <a:endParaRPr lang="en-US" altLang="ja-JP" sz="2400" b="1" kern="0" dirty="0">
              <a:solidFill>
                <a:srgbClr val="000000"/>
              </a:solidFill>
              <a:latin typeface="Meiryo" panose="020B0604030504040204" pitchFamily="34" charset="-128"/>
              <a:ea typeface="Meiryo" panose="020B0604030504040204" pitchFamily="34" charset="-128"/>
              <a:cs typeface="Arial"/>
              <a:sym typeface="Arial"/>
            </a:endParaRPr>
          </a:p>
        </p:txBody>
      </p:sp>
      <p:sp>
        <p:nvSpPr>
          <p:cNvPr id="82" name="Google Shape;92;p21">
            <a:extLst>
              <a:ext uri="{FF2B5EF4-FFF2-40B4-BE49-F238E27FC236}">
                <a16:creationId xmlns:a16="http://schemas.microsoft.com/office/drawing/2014/main" id="{270E7B69-8004-CF40-B002-F6870FBE2B57}"/>
              </a:ext>
            </a:extLst>
          </p:cNvPr>
          <p:cNvSpPr/>
          <p:nvPr/>
        </p:nvSpPr>
        <p:spPr>
          <a:xfrm>
            <a:off x="415600" y="704967"/>
            <a:ext cx="11360800" cy="61200"/>
          </a:xfrm>
          <a:prstGeom prst="rect">
            <a:avLst/>
          </a:prstGeom>
          <a:solidFill>
            <a:srgbClr val="FF0000"/>
          </a:solidFill>
          <a:ln>
            <a:noFill/>
          </a:ln>
        </p:spPr>
        <p:txBody>
          <a:bodyPr spcFirstLastPara="1" wrap="square" lIns="121900" tIns="121900" rIns="121900" bIns="121900" anchor="ctr" anchorCtr="0">
            <a:noAutofit/>
          </a:bodyPr>
          <a:lstStyle/>
          <a:p>
            <a:endParaRPr sz="2400"/>
          </a:p>
        </p:txBody>
      </p:sp>
      <p:pic>
        <p:nvPicPr>
          <p:cNvPr id="83" name="Picture 27" descr="A close up of a logo&#10;&#10;Description automatically generated">
            <a:extLst>
              <a:ext uri="{FF2B5EF4-FFF2-40B4-BE49-F238E27FC236}">
                <a16:creationId xmlns:a16="http://schemas.microsoft.com/office/drawing/2014/main" id="{71F7A3BE-D0BD-E947-81C5-690A9F6CCB64}"/>
              </a:ext>
            </a:extLst>
          </p:cNvPr>
          <p:cNvPicPr>
            <a:picLocks noChangeAspect="1"/>
          </p:cNvPicPr>
          <p:nvPr/>
        </p:nvPicPr>
        <p:blipFill rotWithShape="1">
          <a:blip r:embed="rId1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30230" y="313852"/>
            <a:ext cx="761160" cy="315390"/>
          </a:xfrm>
          <a:prstGeom prst="rect">
            <a:avLst/>
          </a:prstGeom>
        </p:spPr>
      </p:pic>
    </p:spTree>
    <p:extLst>
      <p:ext uri="{BB962C8B-B14F-4D97-AF65-F5344CB8AC3E}">
        <p14:creationId xmlns:p14="http://schemas.microsoft.com/office/powerpoint/2010/main" val="2828129977"/>
      </p:ext>
    </p:extLst>
  </p:cSld>
  <p:clrMapOvr>
    <a:masterClrMapping/>
  </p:clrMapOvr>
  <mc:AlternateContent xmlns:mc="http://schemas.openxmlformats.org/markup-compatibility/2006" xmlns:p14="http://schemas.microsoft.com/office/powerpoint/2010/main">
    <mc:Choice Requires="p14">
      <p:transition p14:dur="0" advTm="5295"/>
    </mc:Choice>
    <mc:Fallback xmlns="">
      <p:transition advTm="529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id="{2F463B50-5925-D846-AD38-4A1E3EF971BF}"/>
              </a:ext>
            </a:extLst>
          </p:cNvPr>
          <p:cNvGrpSpPr/>
          <p:nvPr/>
        </p:nvGrpSpPr>
        <p:grpSpPr>
          <a:xfrm>
            <a:off x="4215820" y="1255866"/>
            <a:ext cx="3604928" cy="4973051"/>
            <a:chOff x="4339771" y="972934"/>
            <a:chExt cx="2646189" cy="5079015"/>
          </a:xfrm>
        </p:grpSpPr>
        <p:sp>
          <p:nvSpPr>
            <p:cNvPr id="4" name="Freeform 11">
              <a:extLst>
                <a:ext uri="{FF2B5EF4-FFF2-40B4-BE49-F238E27FC236}">
                  <a16:creationId xmlns:a16="http://schemas.microsoft.com/office/drawing/2014/main" id="{395A2EA5-7D3A-7F46-8EDD-B82ADD026E8F}"/>
                </a:ext>
              </a:extLst>
            </p:cNvPr>
            <p:cNvSpPr/>
            <p:nvPr/>
          </p:nvSpPr>
          <p:spPr>
            <a:xfrm>
              <a:off x="4343503" y="1821536"/>
              <a:ext cx="253792" cy="507584"/>
            </a:xfrm>
            <a:custGeom>
              <a:avLst/>
              <a:gdLst>
                <a:gd name="connsiteX0" fmla="*/ 253792 w 253792"/>
                <a:gd name="connsiteY0" fmla="*/ 0 h 507584"/>
                <a:gd name="connsiteX1" fmla="*/ 253792 w 253792"/>
                <a:gd name="connsiteY1" fmla="*/ 507584 h 507584"/>
                <a:gd name="connsiteX2" fmla="*/ 0 w 253792"/>
                <a:gd name="connsiteY2" fmla="*/ 253792 h 507584"/>
                <a:gd name="connsiteX3" fmla="*/ 253792 w 253792"/>
                <a:gd name="connsiteY3" fmla="*/ 0 h 507584"/>
              </a:gdLst>
              <a:ahLst/>
              <a:cxnLst>
                <a:cxn ang="0">
                  <a:pos x="connsiteX0" y="connsiteY0"/>
                </a:cxn>
                <a:cxn ang="0">
                  <a:pos x="connsiteX1" y="connsiteY1"/>
                </a:cxn>
                <a:cxn ang="0">
                  <a:pos x="connsiteX2" y="connsiteY2"/>
                </a:cxn>
                <a:cxn ang="0">
                  <a:pos x="connsiteX3" y="connsiteY3"/>
                </a:cxn>
              </a:cxnLst>
              <a:rect l="l" t="t" r="r" b="b"/>
              <a:pathLst>
                <a:path w="253792" h="507584">
                  <a:moveTo>
                    <a:pt x="253792" y="0"/>
                  </a:moveTo>
                  <a:lnTo>
                    <a:pt x="253792" y="507584"/>
                  </a:lnTo>
                  <a:cubicBezTo>
                    <a:pt x="113627" y="507584"/>
                    <a:pt x="0" y="393957"/>
                    <a:pt x="0" y="253792"/>
                  </a:cubicBezTo>
                  <a:cubicBezTo>
                    <a:pt x="0" y="113627"/>
                    <a:pt x="113627" y="0"/>
                    <a:pt x="253792" y="0"/>
                  </a:cubicBezTo>
                  <a:close/>
                </a:path>
              </a:pathLst>
            </a:custGeom>
            <a:solidFill>
              <a:srgbClr val="FF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BA05"/>
                </a:solidFill>
              </a:endParaRPr>
            </a:p>
          </p:txBody>
        </p:sp>
        <p:sp>
          <p:nvSpPr>
            <p:cNvPr id="5" name="Rectangle 18">
              <a:extLst>
                <a:ext uri="{FF2B5EF4-FFF2-40B4-BE49-F238E27FC236}">
                  <a16:creationId xmlns:a16="http://schemas.microsoft.com/office/drawing/2014/main" id="{98B53852-F36D-8140-8E85-1A8A0F678787}"/>
                </a:ext>
              </a:extLst>
            </p:cNvPr>
            <p:cNvSpPr/>
            <p:nvPr/>
          </p:nvSpPr>
          <p:spPr>
            <a:xfrm>
              <a:off x="4645063" y="972934"/>
              <a:ext cx="2307772" cy="5036457"/>
            </a:xfrm>
            <a:prstGeom prst="rect">
              <a:avLst/>
            </a:prstGeom>
            <a:solidFill>
              <a:srgbClr val="F7F7F7"/>
            </a:solidFill>
            <a:ln>
              <a:no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8">
              <a:extLst>
                <a:ext uri="{FF2B5EF4-FFF2-40B4-BE49-F238E27FC236}">
                  <a16:creationId xmlns:a16="http://schemas.microsoft.com/office/drawing/2014/main" id="{CA0D7322-2B78-1347-872A-18B35E2308B4}"/>
                </a:ext>
              </a:extLst>
            </p:cNvPr>
            <p:cNvSpPr/>
            <p:nvPr/>
          </p:nvSpPr>
          <p:spPr>
            <a:xfrm>
              <a:off x="4339771" y="1161142"/>
              <a:ext cx="2151329" cy="921650"/>
            </a:xfrm>
            <a:custGeom>
              <a:avLst/>
              <a:gdLst>
                <a:gd name="connsiteX0" fmla="*/ 261262 w 2151329"/>
                <a:gd name="connsiteY0" fmla="*/ 0 h 921650"/>
                <a:gd name="connsiteX1" fmla="*/ 1828801 w 2151329"/>
                <a:gd name="connsiteY1" fmla="*/ 0 h 921650"/>
                <a:gd name="connsiteX2" fmla="*/ 2151329 w 2151329"/>
                <a:gd name="connsiteY2" fmla="*/ 330097 h 921650"/>
                <a:gd name="connsiteX3" fmla="*/ 1828801 w 2151329"/>
                <a:gd name="connsiteY3" fmla="*/ 660194 h 921650"/>
                <a:gd name="connsiteX4" fmla="*/ 1828801 w 2151329"/>
                <a:gd name="connsiteY4" fmla="*/ 660398 h 921650"/>
                <a:gd name="connsiteX5" fmla="*/ 261261 w 2151329"/>
                <a:gd name="connsiteY5" fmla="*/ 660398 h 921650"/>
                <a:gd name="connsiteX6" fmla="*/ 5307 w 2151329"/>
                <a:gd name="connsiteY6" fmla="*/ 869007 h 921650"/>
                <a:gd name="connsiteX7" fmla="*/ 0 w 2151329"/>
                <a:gd name="connsiteY7" fmla="*/ 921650 h 921650"/>
                <a:gd name="connsiteX8" fmla="*/ 0 w 2151329"/>
                <a:gd name="connsiteY8" fmla="*/ 261262 h 921650"/>
                <a:gd name="connsiteX9" fmla="*/ 261262 w 2151329"/>
                <a:gd name="connsiteY9" fmla="*/ 0 h 92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1329" h="921650">
                  <a:moveTo>
                    <a:pt x="261262" y="0"/>
                  </a:moveTo>
                  <a:lnTo>
                    <a:pt x="1828801" y="0"/>
                  </a:lnTo>
                  <a:cubicBezTo>
                    <a:pt x="2006928" y="0"/>
                    <a:pt x="2151329" y="147789"/>
                    <a:pt x="2151329" y="330097"/>
                  </a:cubicBezTo>
                  <a:cubicBezTo>
                    <a:pt x="2151329" y="512405"/>
                    <a:pt x="2006928" y="660194"/>
                    <a:pt x="1828801" y="660194"/>
                  </a:cubicBezTo>
                  <a:lnTo>
                    <a:pt x="1828801" y="660398"/>
                  </a:lnTo>
                  <a:lnTo>
                    <a:pt x="261261" y="660398"/>
                  </a:lnTo>
                  <a:cubicBezTo>
                    <a:pt x="135007" y="660398"/>
                    <a:pt x="29669" y="749954"/>
                    <a:pt x="5307" y="869007"/>
                  </a:cubicBezTo>
                  <a:lnTo>
                    <a:pt x="0" y="921650"/>
                  </a:lnTo>
                  <a:lnTo>
                    <a:pt x="0" y="261262"/>
                  </a:lnTo>
                  <a:cubicBezTo>
                    <a:pt x="0" y="116971"/>
                    <a:pt x="116971" y="0"/>
                    <a:pt x="261262" y="0"/>
                  </a:cubicBezTo>
                  <a:close/>
                </a:path>
              </a:pathLst>
            </a:custGeom>
            <a:solidFill>
              <a:srgbClr val="FF2200"/>
            </a:solidFill>
            <a:ln>
              <a:noFill/>
            </a:ln>
            <a:effectLst>
              <a:outerShdw blurRad="215900" dist="381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20">
              <a:extLst>
                <a:ext uri="{FF2B5EF4-FFF2-40B4-BE49-F238E27FC236}">
                  <a16:creationId xmlns:a16="http://schemas.microsoft.com/office/drawing/2014/main" id="{F33AADD3-53AF-A249-A06E-722299807A78}"/>
                </a:ext>
              </a:extLst>
            </p:cNvPr>
            <p:cNvSpPr/>
            <p:nvPr/>
          </p:nvSpPr>
          <p:spPr>
            <a:xfrm rot="16200000">
              <a:off x="5685282" y="4751269"/>
              <a:ext cx="1303291" cy="1298065"/>
            </a:xfrm>
            <a:prstGeom prst="rtTriangle">
              <a:avLst/>
            </a:prstGeom>
            <a:solidFill>
              <a:srgbClr val="FF2200"/>
            </a:solidFill>
            <a:ln>
              <a:noFill/>
            </a:ln>
            <a:effectLst>
              <a:outerShdw blurRad="215900" dist="38100" dir="16200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21">
              <a:extLst>
                <a:ext uri="{FF2B5EF4-FFF2-40B4-BE49-F238E27FC236}">
                  <a16:creationId xmlns:a16="http://schemas.microsoft.com/office/drawing/2014/main" id="{3A160E0F-3D43-CD4D-814A-A87077C5E17F}"/>
                </a:ext>
              </a:extLst>
            </p:cNvPr>
            <p:cNvSpPr/>
            <p:nvPr/>
          </p:nvSpPr>
          <p:spPr>
            <a:xfrm rot="5400000">
              <a:off x="6933819" y="4749237"/>
              <a:ext cx="52073" cy="50910"/>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22">
              <a:extLst>
                <a:ext uri="{FF2B5EF4-FFF2-40B4-BE49-F238E27FC236}">
                  <a16:creationId xmlns:a16="http://schemas.microsoft.com/office/drawing/2014/main" id="{D9B549C1-1ABF-6A4D-9D0A-6C7BA8267335}"/>
                </a:ext>
              </a:extLst>
            </p:cNvPr>
            <p:cNvSpPr/>
            <p:nvPr/>
          </p:nvSpPr>
          <p:spPr>
            <a:xfrm rot="5400000">
              <a:off x="5691234" y="5991060"/>
              <a:ext cx="57548" cy="64230"/>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3">
              <a:extLst>
                <a:ext uri="{FF2B5EF4-FFF2-40B4-BE49-F238E27FC236}">
                  <a16:creationId xmlns:a16="http://schemas.microsoft.com/office/drawing/2014/main" id="{6373F3CC-9AF9-0B4C-8342-D93ACC33A640}"/>
                </a:ext>
              </a:extLst>
            </p:cNvPr>
            <p:cNvSpPr txBox="1"/>
            <p:nvPr/>
          </p:nvSpPr>
          <p:spPr>
            <a:xfrm>
              <a:off x="4392879" y="1224292"/>
              <a:ext cx="1869912" cy="660103"/>
            </a:xfrm>
            <a:prstGeom prst="rect">
              <a:avLst/>
            </a:prstGeom>
            <a:noFill/>
          </p:spPr>
          <p:txBody>
            <a:bodyPr wrap="square" rtlCol="0">
              <a:spAutoFit/>
            </a:bodyPr>
            <a:lstStyle/>
            <a:p>
              <a:pPr lvl="0" algn="r"/>
              <a:r>
                <a:rPr lang="en-US" altLang="zh-TW" b="1" dirty="0">
                  <a:solidFill>
                    <a:schemeClr val="bg1"/>
                  </a:solidFill>
                  <a:latin typeface="Meiryo" panose="020B0604030504040204" pitchFamily="34" charset="-128"/>
                  <a:ea typeface="Meiryo" panose="020B0604030504040204" pitchFamily="34" charset="-128"/>
                </a:rPr>
                <a:t>IT</a:t>
              </a:r>
              <a:r>
                <a:rPr lang="zh-TW" altLang="en-US" b="1" dirty="0">
                  <a:solidFill>
                    <a:schemeClr val="bg1"/>
                  </a:solidFill>
                  <a:latin typeface="Meiryo" panose="020B0604030504040204" pitchFamily="34" charset="-128"/>
                  <a:ea typeface="Meiryo" panose="020B0604030504040204" pitchFamily="34" charset="-128"/>
                </a:rPr>
                <a:t>日本語授業</a:t>
              </a:r>
            </a:p>
            <a:p>
              <a:pPr lvl="0" algn="r"/>
              <a:r>
                <a:rPr lang="en-US" altLang="zh-TW" b="1" dirty="0">
                  <a:solidFill>
                    <a:schemeClr val="bg1"/>
                  </a:solidFill>
                  <a:latin typeface="Meiryo" panose="020B0604030504040204" pitchFamily="34" charset="-128"/>
                  <a:ea typeface="Meiryo" panose="020B0604030504040204" pitchFamily="34" charset="-128"/>
                </a:rPr>
                <a:t>250</a:t>
              </a:r>
              <a:r>
                <a:rPr lang="zh-TW" altLang="en-US" b="1" dirty="0">
                  <a:solidFill>
                    <a:schemeClr val="bg1"/>
                  </a:solidFill>
                  <a:latin typeface="Meiryo" panose="020B0604030504040204" pitchFamily="34" charset="-128"/>
                  <a:ea typeface="Meiryo" panose="020B0604030504040204" pitchFamily="34" charset="-128"/>
                </a:rPr>
                <a:t>時間</a:t>
              </a:r>
            </a:p>
          </p:txBody>
        </p:sp>
      </p:grpSp>
      <p:grpSp>
        <p:nvGrpSpPr>
          <p:cNvPr id="12" name="Group 34">
            <a:extLst>
              <a:ext uri="{FF2B5EF4-FFF2-40B4-BE49-F238E27FC236}">
                <a16:creationId xmlns:a16="http://schemas.microsoft.com/office/drawing/2014/main" id="{11B4611E-6345-5948-B5FD-B570D7D3865E}"/>
              </a:ext>
            </a:extLst>
          </p:cNvPr>
          <p:cNvGrpSpPr/>
          <p:nvPr/>
        </p:nvGrpSpPr>
        <p:grpSpPr>
          <a:xfrm>
            <a:off x="504727" y="1255864"/>
            <a:ext cx="3605666" cy="4973051"/>
            <a:chOff x="4339771" y="972934"/>
            <a:chExt cx="2646731" cy="5079015"/>
          </a:xfrm>
        </p:grpSpPr>
        <p:sp>
          <p:nvSpPr>
            <p:cNvPr id="13" name="Freeform 11">
              <a:extLst>
                <a:ext uri="{FF2B5EF4-FFF2-40B4-BE49-F238E27FC236}">
                  <a16:creationId xmlns:a16="http://schemas.microsoft.com/office/drawing/2014/main" id="{AF254111-7515-8E40-8405-48F9E2B7BF26}"/>
                </a:ext>
              </a:extLst>
            </p:cNvPr>
            <p:cNvSpPr/>
            <p:nvPr/>
          </p:nvSpPr>
          <p:spPr>
            <a:xfrm>
              <a:off x="4343503" y="1821536"/>
              <a:ext cx="253792" cy="507584"/>
            </a:xfrm>
            <a:custGeom>
              <a:avLst/>
              <a:gdLst>
                <a:gd name="connsiteX0" fmla="*/ 253792 w 253792"/>
                <a:gd name="connsiteY0" fmla="*/ 0 h 507584"/>
                <a:gd name="connsiteX1" fmla="*/ 253792 w 253792"/>
                <a:gd name="connsiteY1" fmla="*/ 507584 h 507584"/>
                <a:gd name="connsiteX2" fmla="*/ 0 w 253792"/>
                <a:gd name="connsiteY2" fmla="*/ 253792 h 507584"/>
                <a:gd name="connsiteX3" fmla="*/ 253792 w 253792"/>
                <a:gd name="connsiteY3" fmla="*/ 0 h 507584"/>
              </a:gdLst>
              <a:ahLst/>
              <a:cxnLst>
                <a:cxn ang="0">
                  <a:pos x="connsiteX0" y="connsiteY0"/>
                </a:cxn>
                <a:cxn ang="0">
                  <a:pos x="connsiteX1" y="connsiteY1"/>
                </a:cxn>
                <a:cxn ang="0">
                  <a:pos x="connsiteX2" y="connsiteY2"/>
                </a:cxn>
                <a:cxn ang="0">
                  <a:pos x="connsiteX3" y="connsiteY3"/>
                </a:cxn>
              </a:cxnLst>
              <a:rect l="l" t="t" r="r" b="b"/>
              <a:pathLst>
                <a:path w="253792" h="507584">
                  <a:moveTo>
                    <a:pt x="253792" y="0"/>
                  </a:moveTo>
                  <a:lnTo>
                    <a:pt x="253792" y="507584"/>
                  </a:lnTo>
                  <a:cubicBezTo>
                    <a:pt x="113627" y="507584"/>
                    <a:pt x="0" y="393957"/>
                    <a:pt x="0" y="253792"/>
                  </a:cubicBezTo>
                  <a:cubicBezTo>
                    <a:pt x="0" y="113627"/>
                    <a:pt x="113627" y="0"/>
                    <a:pt x="253792" y="0"/>
                  </a:cubicBezTo>
                  <a:close/>
                </a:path>
              </a:pathLst>
            </a:custGeom>
            <a:solidFill>
              <a:srgbClr val="FDB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BA05"/>
                </a:solidFill>
              </a:endParaRPr>
            </a:p>
          </p:txBody>
        </p:sp>
        <p:sp>
          <p:nvSpPr>
            <p:cNvPr id="14" name="Rectangle 36">
              <a:extLst>
                <a:ext uri="{FF2B5EF4-FFF2-40B4-BE49-F238E27FC236}">
                  <a16:creationId xmlns:a16="http://schemas.microsoft.com/office/drawing/2014/main" id="{CCF7CC5B-226C-6E45-BF92-DE7E89AD1D9A}"/>
                </a:ext>
              </a:extLst>
            </p:cNvPr>
            <p:cNvSpPr/>
            <p:nvPr/>
          </p:nvSpPr>
          <p:spPr>
            <a:xfrm>
              <a:off x="4645063" y="972934"/>
              <a:ext cx="2307772" cy="5036457"/>
            </a:xfrm>
            <a:prstGeom prst="rect">
              <a:avLst/>
            </a:prstGeom>
            <a:solidFill>
              <a:srgbClr val="F7F7F7"/>
            </a:solidFill>
            <a:ln>
              <a:no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8">
              <a:extLst>
                <a:ext uri="{FF2B5EF4-FFF2-40B4-BE49-F238E27FC236}">
                  <a16:creationId xmlns:a16="http://schemas.microsoft.com/office/drawing/2014/main" id="{DE93F725-0F93-7648-8574-E8E4C5141ABA}"/>
                </a:ext>
              </a:extLst>
            </p:cNvPr>
            <p:cNvSpPr/>
            <p:nvPr/>
          </p:nvSpPr>
          <p:spPr>
            <a:xfrm>
              <a:off x="4339771" y="1161142"/>
              <a:ext cx="2151329" cy="921650"/>
            </a:xfrm>
            <a:custGeom>
              <a:avLst/>
              <a:gdLst>
                <a:gd name="connsiteX0" fmla="*/ 261262 w 2151329"/>
                <a:gd name="connsiteY0" fmla="*/ 0 h 921650"/>
                <a:gd name="connsiteX1" fmla="*/ 1828801 w 2151329"/>
                <a:gd name="connsiteY1" fmla="*/ 0 h 921650"/>
                <a:gd name="connsiteX2" fmla="*/ 2151329 w 2151329"/>
                <a:gd name="connsiteY2" fmla="*/ 330097 h 921650"/>
                <a:gd name="connsiteX3" fmla="*/ 1828801 w 2151329"/>
                <a:gd name="connsiteY3" fmla="*/ 660194 h 921650"/>
                <a:gd name="connsiteX4" fmla="*/ 1828801 w 2151329"/>
                <a:gd name="connsiteY4" fmla="*/ 660398 h 921650"/>
                <a:gd name="connsiteX5" fmla="*/ 261261 w 2151329"/>
                <a:gd name="connsiteY5" fmla="*/ 660398 h 921650"/>
                <a:gd name="connsiteX6" fmla="*/ 5307 w 2151329"/>
                <a:gd name="connsiteY6" fmla="*/ 869007 h 921650"/>
                <a:gd name="connsiteX7" fmla="*/ 0 w 2151329"/>
                <a:gd name="connsiteY7" fmla="*/ 921650 h 921650"/>
                <a:gd name="connsiteX8" fmla="*/ 0 w 2151329"/>
                <a:gd name="connsiteY8" fmla="*/ 261262 h 921650"/>
                <a:gd name="connsiteX9" fmla="*/ 261262 w 2151329"/>
                <a:gd name="connsiteY9" fmla="*/ 0 h 92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1329" h="921650">
                  <a:moveTo>
                    <a:pt x="261262" y="0"/>
                  </a:moveTo>
                  <a:lnTo>
                    <a:pt x="1828801" y="0"/>
                  </a:lnTo>
                  <a:cubicBezTo>
                    <a:pt x="2006928" y="0"/>
                    <a:pt x="2151329" y="147789"/>
                    <a:pt x="2151329" y="330097"/>
                  </a:cubicBezTo>
                  <a:cubicBezTo>
                    <a:pt x="2151329" y="512405"/>
                    <a:pt x="2006928" y="660194"/>
                    <a:pt x="1828801" y="660194"/>
                  </a:cubicBezTo>
                  <a:lnTo>
                    <a:pt x="1828801" y="660398"/>
                  </a:lnTo>
                  <a:lnTo>
                    <a:pt x="261261" y="660398"/>
                  </a:lnTo>
                  <a:cubicBezTo>
                    <a:pt x="135007" y="660398"/>
                    <a:pt x="29669" y="749954"/>
                    <a:pt x="5307" y="869007"/>
                  </a:cubicBezTo>
                  <a:lnTo>
                    <a:pt x="0" y="921650"/>
                  </a:lnTo>
                  <a:lnTo>
                    <a:pt x="0" y="261262"/>
                  </a:lnTo>
                  <a:cubicBezTo>
                    <a:pt x="0" y="116971"/>
                    <a:pt x="116971" y="0"/>
                    <a:pt x="261262" y="0"/>
                  </a:cubicBezTo>
                  <a:close/>
                </a:path>
              </a:pathLst>
            </a:custGeom>
            <a:solidFill>
              <a:srgbClr val="FDBA05"/>
            </a:solidFill>
            <a:ln>
              <a:noFill/>
            </a:ln>
            <a:effectLst>
              <a:outerShdw blurRad="215900" dist="381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38">
              <a:extLst>
                <a:ext uri="{FF2B5EF4-FFF2-40B4-BE49-F238E27FC236}">
                  <a16:creationId xmlns:a16="http://schemas.microsoft.com/office/drawing/2014/main" id="{0C1FC913-D4A4-EF4D-87E1-4564BDC29323}"/>
                </a:ext>
              </a:extLst>
            </p:cNvPr>
            <p:cNvSpPr/>
            <p:nvPr/>
          </p:nvSpPr>
          <p:spPr>
            <a:xfrm rot="16200000">
              <a:off x="5706206" y="4771651"/>
              <a:ext cx="1303291" cy="1257300"/>
            </a:xfrm>
            <a:prstGeom prst="rtTriangle">
              <a:avLst/>
            </a:prstGeom>
            <a:solidFill>
              <a:srgbClr val="FDBA05"/>
            </a:solidFill>
            <a:ln>
              <a:noFill/>
            </a:ln>
            <a:effectLst>
              <a:outerShdw blurRad="215900" dist="38100" dir="16200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39">
              <a:extLst>
                <a:ext uri="{FF2B5EF4-FFF2-40B4-BE49-F238E27FC236}">
                  <a16:creationId xmlns:a16="http://schemas.microsoft.com/office/drawing/2014/main" id="{247D3B0A-6FE4-9E40-8DDB-E454B8585C37}"/>
                </a:ext>
              </a:extLst>
            </p:cNvPr>
            <p:cNvSpPr/>
            <p:nvPr/>
          </p:nvSpPr>
          <p:spPr>
            <a:xfrm rot="5400000">
              <a:off x="6935009" y="4749237"/>
              <a:ext cx="52073" cy="50910"/>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40">
              <a:extLst>
                <a:ext uri="{FF2B5EF4-FFF2-40B4-BE49-F238E27FC236}">
                  <a16:creationId xmlns:a16="http://schemas.microsoft.com/office/drawing/2014/main" id="{78D89D29-B15C-864F-B138-E26F265BE843}"/>
                </a:ext>
              </a:extLst>
            </p:cNvPr>
            <p:cNvSpPr/>
            <p:nvPr/>
          </p:nvSpPr>
          <p:spPr>
            <a:xfrm rot="5400000">
              <a:off x="5729586" y="5991060"/>
              <a:ext cx="57548" cy="64230"/>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41">
              <a:extLst>
                <a:ext uri="{FF2B5EF4-FFF2-40B4-BE49-F238E27FC236}">
                  <a16:creationId xmlns:a16="http://schemas.microsoft.com/office/drawing/2014/main" id="{CB759DAE-8003-FD4A-80CC-4A4EF9E1A6DC}"/>
                </a:ext>
              </a:extLst>
            </p:cNvPr>
            <p:cNvSpPr txBox="1"/>
            <p:nvPr/>
          </p:nvSpPr>
          <p:spPr>
            <a:xfrm>
              <a:off x="4392879" y="1224292"/>
              <a:ext cx="1869912" cy="660103"/>
            </a:xfrm>
            <a:prstGeom prst="rect">
              <a:avLst/>
            </a:prstGeom>
            <a:noFill/>
          </p:spPr>
          <p:txBody>
            <a:bodyPr wrap="square" rtlCol="0">
              <a:spAutoFit/>
            </a:bodyPr>
            <a:lstStyle/>
            <a:p>
              <a:pPr algn="r" defTabSz="1219170">
                <a:buClr>
                  <a:srgbClr val="000000"/>
                </a:buClr>
              </a:pPr>
              <a:r>
                <a:rPr lang="zh-TW" altLang="en-US" b="1" kern="0" dirty="0">
                  <a:solidFill>
                    <a:schemeClr val="bg1"/>
                  </a:solidFill>
                  <a:latin typeface="Meiryo" panose="020B0604030504040204" pitchFamily="34" charset="-128"/>
                  <a:ea typeface="Meiryo" panose="020B0604030504040204" pitchFamily="34" charset="-128"/>
                  <a:cs typeface="Arial"/>
                  <a:sym typeface="Arial"/>
                </a:rPr>
                <a:t>日本語授業</a:t>
              </a:r>
            </a:p>
            <a:p>
              <a:pPr algn="r" defTabSz="1219170">
                <a:buClr>
                  <a:srgbClr val="000000"/>
                </a:buClr>
              </a:pPr>
              <a:r>
                <a:rPr lang="en-US" altLang="zh-TW" b="1" kern="0" dirty="0">
                  <a:solidFill>
                    <a:schemeClr val="bg1"/>
                  </a:solidFill>
                  <a:latin typeface="Meiryo" panose="020B0604030504040204" pitchFamily="34" charset="-128"/>
                  <a:ea typeface="Meiryo" panose="020B0604030504040204" pitchFamily="34" charset="-128"/>
                  <a:cs typeface="Arial"/>
                  <a:sym typeface="Arial"/>
                </a:rPr>
                <a:t>600</a:t>
              </a:r>
              <a:r>
                <a:rPr lang="zh-TW" altLang="en-US" b="1" kern="0" dirty="0">
                  <a:solidFill>
                    <a:schemeClr val="bg1"/>
                  </a:solidFill>
                  <a:latin typeface="Meiryo" panose="020B0604030504040204" pitchFamily="34" charset="-128"/>
                  <a:ea typeface="Meiryo" panose="020B0604030504040204" pitchFamily="34" charset="-128"/>
                  <a:cs typeface="Arial"/>
                  <a:sym typeface="Arial"/>
                </a:rPr>
                <a:t>時間</a:t>
              </a:r>
            </a:p>
          </p:txBody>
        </p:sp>
        <p:sp>
          <p:nvSpPr>
            <p:cNvPr id="20" name="TextBox 42">
              <a:extLst>
                <a:ext uri="{FF2B5EF4-FFF2-40B4-BE49-F238E27FC236}">
                  <a16:creationId xmlns:a16="http://schemas.microsoft.com/office/drawing/2014/main" id="{200E0331-153C-BF4A-A63A-1CB8C2176C94}"/>
                </a:ext>
              </a:extLst>
            </p:cNvPr>
            <p:cNvSpPr txBox="1"/>
            <p:nvPr/>
          </p:nvSpPr>
          <p:spPr>
            <a:xfrm>
              <a:off x="4724470" y="2108167"/>
              <a:ext cx="2096335" cy="3583414"/>
            </a:xfrm>
            <a:prstGeom prst="rect">
              <a:avLst/>
            </a:prstGeom>
            <a:noFill/>
          </p:spPr>
          <p:txBody>
            <a:bodyPr wrap="square" rtlCol="0">
              <a:spAutoFit/>
            </a:bodyPr>
            <a:lstStyle/>
            <a:p>
              <a:pPr defTabSz="1219170">
                <a:buClr>
                  <a:srgbClr val="000000"/>
                </a:buClr>
              </a:pPr>
              <a:endParaRPr lang="en-US" altLang="ja-JP" sz="1400" b="1" kern="0" dirty="0">
                <a:solidFill>
                  <a:srgbClr val="FDBA05"/>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en-US" altLang="ja-JP" sz="1400" b="1" kern="0" dirty="0">
                  <a:solidFill>
                    <a:srgbClr val="FDBA05"/>
                  </a:solidFill>
                  <a:latin typeface="Meiryo" panose="020B0604030504040204" pitchFamily="34" charset="-128"/>
                  <a:ea typeface="Meiryo" panose="020B0604030504040204" pitchFamily="34" charset="-128"/>
                  <a:cs typeface="Arial"/>
                  <a:sym typeface="Arial"/>
                </a:rPr>
                <a:t>&lt;</a:t>
              </a:r>
              <a:r>
                <a:rPr lang="ja-JP" altLang="en-US" sz="1400" b="1" kern="0">
                  <a:solidFill>
                    <a:srgbClr val="FDBA05"/>
                  </a:solidFill>
                  <a:latin typeface="Meiryo" panose="020B0604030504040204" pitchFamily="34" charset="-128"/>
                  <a:ea typeface="Meiryo" panose="020B0604030504040204" pitchFamily="34" charset="-128"/>
                  <a:cs typeface="Arial"/>
                  <a:sym typeface="Arial"/>
                </a:rPr>
                <a:t>目的</a:t>
              </a:r>
              <a:r>
                <a:rPr lang="en-US" altLang="ja-JP" sz="1400" b="1" kern="0" dirty="0">
                  <a:solidFill>
                    <a:srgbClr val="FDBA05"/>
                  </a:solidFill>
                  <a:latin typeface="Meiryo" panose="020B0604030504040204" pitchFamily="34" charset="-128"/>
                  <a:ea typeface="Meiryo" panose="020B0604030504040204" pitchFamily="34" charset="-128"/>
                  <a:cs typeface="Arial"/>
                  <a:sym typeface="Arial"/>
                </a:rPr>
                <a:t>&gt;</a:t>
              </a:r>
            </a:p>
            <a:p>
              <a:pPr defTabSz="1219170">
                <a:buClr>
                  <a:srgbClr val="000000"/>
                </a:buClr>
              </a:pPr>
              <a:r>
                <a:rPr lang="ja-JP" altLang="en-US" sz="1400" b="1">
                  <a:solidFill>
                    <a:srgbClr val="FDBA05"/>
                  </a:solidFill>
                  <a:latin typeface="Meiryo" panose="020B0604030504040204" pitchFamily="34" charset="-128"/>
                  <a:ea typeface="Meiryo" panose="020B0604030504040204" pitchFamily="34" charset="-128"/>
                  <a:sym typeface="Helvetica"/>
                </a:rPr>
                <a:t>日本人とコミュニケーションするために必要な語彙・文法・表現を習得する</a:t>
              </a:r>
            </a:p>
            <a:p>
              <a:pPr defTabSz="1219170">
                <a:buClr>
                  <a:srgbClr val="000000"/>
                </a:buClr>
              </a:pPr>
              <a:endParaRPr lang="en-US" altLang="ja-JP" kern="0" dirty="0">
                <a:solidFill>
                  <a:srgbClr val="FDBA05"/>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en-US" altLang="ja-JP" sz="1400" kern="0" dirty="0">
                  <a:solidFill>
                    <a:srgbClr val="FDBA05"/>
                  </a:solidFill>
                  <a:latin typeface="Meiryo" panose="020B0604030504040204" pitchFamily="34" charset="-128"/>
                  <a:ea typeface="Meiryo" panose="020B0604030504040204" pitchFamily="34" charset="-128"/>
                  <a:cs typeface="Arial"/>
                  <a:sym typeface="Arial"/>
                </a:rPr>
                <a:t>&lt;</a:t>
              </a:r>
              <a:r>
                <a:rPr lang="ja-JP" altLang="en-US" sz="1400" kern="0">
                  <a:solidFill>
                    <a:srgbClr val="FDBA05"/>
                  </a:solidFill>
                  <a:latin typeface="Meiryo" panose="020B0604030504040204" pitchFamily="34" charset="-128"/>
                  <a:ea typeface="Meiryo" panose="020B0604030504040204" pitchFamily="34" charset="-128"/>
                  <a:cs typeface="Arial"/>
                  <a:sym typeface="Arial"/>
                </a:rPr>
                <a:t>教材</a:t>
              </a:r>
              <a:r>
                <a:rPr lang="en-US" altLang="ja-JP" sz="1400" kern="0" dirty="0">
                  <a:solidFill>
                    <a:srgbClr val="FDBA05"/>
                  </a:solidFill>
                  <a:latin typeface="Meiryo" panose="020B0604030504040204" pitchFamily="34" charset="-128"/>
                  <a:ea typeface="Meiryo" panose="020B0604030504040204" pitchFamily="34" charset="-128"/>
                  <a:cs typeface="Arial"/>
                  <a:sym typeface="Arial"/>
                </a:rPr>
                <a:t>&gt;</a:t>
              </a:r>
              <a:endParaRPr lang="ja-JP" altLang="en-US" sz="1400" kern="0" dirty="0">
                <a:solidFill>
                  <a:srgbClr val="FDBA05"/>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ja-JP" altLang="en-US" sz="1400" kern="0">
                  <a:solidFill>
                    <a:srgbClr val="FDBA05"/>
                  </a:solidFill>
                  <a:latin typeface="Meiryo" panose="020B0604030504040204" pitchFamily="34" charset="-128"/>
                  <a:ea typeface="Meiryo" panose="020B0604030504040204" pitchFamily="34" charset="-128"/>
                  <a:cs typeface="Arial"/>
                  <a:sym typeface="Arial"/>
                </a:rPr>
                <a:t>・みんなの日本語</a:t>
              </a:r>
              <a:endParaRPr lang="en-US" altLang="ja-JP" sz="1400" kern="0" dirty="0">
                <a:solidFill>
                  <a:srgbClr val="FDBA05"/>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ja-JP" altLang="en-US" sz="1400" kern="0">
                  <a:solidFill>
                    <a:srgbClr val="FDBA05"/>
                  </a:solidFill>
                  <a:latin typeface="Meiryo" panose="020B0604030504040204" pitchFamily="34" charset="-128"/>
                  <a:ea typeface="Meiryo" panose="020B0604030504040204" pitchFamily="34" charset="-128"/>
                  <a:cs typeface="Arial"/>
                  <a:sym typeface="Arial"/>
                </a:rPr>
                <a:t>・大地</a:t>
              </a:r>
            </a:p>
            <a:p>
              <a:pPr defTabSz="1219170">
                <a:buClr>
                  <a:srgbClr val="000000"/>
                </a:buClr>
              </a:pPr>
              <a:r>
                <a:rPr lang="ja-JP" altLang="en-US" sz="1400" kern="0">
                  <a:solidFill>
                    <a:srgbClr val="FDBA05"/>
                  </a:solidFill>
                  <a:latin typeface="Meiryo" panose="020B0604030504040204" pitchFamily="34" charset="-128"/>
                  <a:ea typeface="Meiryo" panose="020B0604030504040204" pitchFamily="34" charset="-128"/>
                  <a:cs typeface="Arial"/>
                  <a:sym typeface="Arial"/>
                </a:rPr>
                <a:t>・</a:t>
              </a:r>
              <a:r>
                <a:rPr lang="en-US" altLang="ja-JP" sz="1400" kern="0" dirty="0">
                  <a:solidFill>
                    <a:srgbClr val="FDBA05"/>
                  </a:solidFill>
                  <a:latin typeface="Meiryo" panose="020B0604030504040204" pitchFamily="34" charset="-128"/>
                  <a:ea typeface="Meiryo" panose="020B0604030504040204" pitchFamily="34" charset="-128"/>
                  <a:cs typeface="Arial"/>
                  <a:sym typeface="Arial"/>
                </a:rPr>
                <a:t>JLPT</a:t>
              </a:r>
              <a:r>
                <a:rPr lang="ja-JP" altLang="en-US" sz="1400" kern="0">
                  <a:solidFill>
                    <a:srgbClr val="FDBA05"/>
                  </a:solidFill>
                  <a:latin typeface="Meiryo" panose="020B0604030504040204" pitchFamily="34" charset="-128"/>
                  <a:ea typeface="Meiryo" panose="020B0604030504040204" pitchFamily="34" charset="-128"/>
                  <a:cs typeface="Arial"/>
                  <a:sym typeface="Arial"/>
                </a:rPr>
                <a:t>　</a:t>
              </a:r>
              <a:r>
                <a:rPr lang="en-US" altLang="ja-JP" sz="1400" kern="0" dirty="0">
                  <a:solidFill>
                    <a:srgbClr val="FDBA05"/>
                  </a:solidFill>
                  <a:latin typeface="Meiryo" panose="020B0604030504040204" pitchFamily="34" charset="-128"/>
                  <a:ea typeface="Meiryo" panose="020B0604030504040204" pitchFamily="34" charset="-128"/>
                  <a:cs typeface="Arial"/>
                  <a:sym typeface="Arial"/>
                </a:rPr>
                <a:t>N3</a:t>
              </a:r>
              <a:r>
                <a:rPr lang="ja-JP" altLang="en-US" sz="1400" kern="0">
                  <a:solidFill>
                    <a:srgbClr val="FDBA05"/>
                  </a:solidFill>
                  <a:latin typeface="Meiryo" panose="020B0604030504040204" pitchFamily="34" charset="-128"/>
                  <a:ea typeface="Meiryo" panose="020B0604030504040204" pitchFamily="34" charset="-128"/>
                  <a:cs typeface="Arial"/>
                  <a:sym typeface="Arial"/>
                </a:rPr>
                <a:t>対策</a:t>
              </a:r>
            </a:p>
            <a:p>
              <a:pPr defTabSz="1219170">
                <a:buClr>
                  <a:srgbClr val="000000"/>
                </a:buClr>
              </a:pPr>
              <a:r>
                <a:rPr lang="ja-JP" altLang="en-US" sz="1400" kern="0">
                  <a:solidFill>
                    <a:srgbClr val="FDBA05"/>
                  </a:solidFill>
                  <a:latin typeface="Meiryo" panose="020B0604030504040204" pitchFamily="34" charset="-128"/>
                  <a:ea typeface="Meiryo" panose="020B0604030504040204" pitchFamily="34" charset="-128"/>
                  <a:cs typeface="Arial"/>
                  <a:sym typeface="Arial"/>
                </a:rPr>
                <a:t>・できる日本語</a:t>
              </a:r>
            </a:p>
            <a:p>
              <a:pPr defTabSz="1219170">
                <a:buClr>
                  <a:srgbClr val="000000"/>
                </a:buClr>
              </a:pPr>
              <a:r>
                <a:rPr lang="ja-JP" altLang="en-US" sz="1400" kern="0">
                  <a:solidFill>
                    <a:srgbClr val="FDBA05"/>
                  </a:solidFill>
                  <a:latin typeface="Meiryo" panose="020B0604030504040204" pitchFamily="34" charset="-128"/>
                  <a:ea typeface="Meiryo" panose="020B0604030504040204" pitchFamily="34" charset="-128"/>
                  <a:cs typeface="Arial"/>
                  <a:sym typeface="Arial"/>
                </a:rPr>
                <a:t>・日本語生中継</a:t>
              </a:r>
              <a:endParaRPr lang="en-US" altLang="ja-JP" sz="1400" kern="0" dirty="0">
                <a:solidFill>
                  <a:srgbClr val="FDBA05"/>
                </a:solidFill>
                <a:latin typeface="Meiryo" panose="020B0604030504040204" pitchFamily="34" charset="-128"/>
                <a:ea typeface="Meiryo" panose="020B0604030504040204" pitchFamily="34" charset="-128"/>
                <a:cs typeface="Arial"/>
                <a:sym typeface="Arial"/>
              </a:endParaRPr>
            </a:p>
            <a:p>
              <a:pPr algn="ctr" defTabSz="1219170">
                <a:buClr>
                  <a:srgbClr val="000000"/>
                </a:buClr>
              </a:pPr>
              <a:r>
                <a:rPr lang="ja-JP" altLang="en-US" sz="1400" kern="0">
                  <a:solidFill>
                    <a:srgbClr val="FDBA05"/>
                  </a:solidFill>
                  <a:latin typeface="Meiryo" panose="020B0604030504040204" pitchFamily="34" charset="-128"/>
                  <a:ea typeface="Meiryo" panose="020B0604030504040204" pitchFamily="34" charset="-128"/>
                  <a:cs typeface="Arial"/>
                  <a:sym typeface="Arial"/>
                </a:rPr>
                <a:t>　　　　など</a:t>
              </a:r>
              <a:endParaRPr lang="en-US" altLang="ja-JP" sz="1400" kern="0" dirty="0">
                <a:solidFill>
                  <a:srgbClr val="FDBA05"/>
                </a:solidFill>
                <a:latin typeface="Meiryo" panose="020B0604030504040204" pitchFamily="34" charset="-128"/>
                <a:ea typeface="Meiryo" panose="020B0604030504040204" pitchFamily="34" charset="-128"/>
                <a:cs typeface="Arial"/>
                <a:sym typeface="Arial"/>
              </a:endParaRPr>
            </a:p>
            <a:p>
              <a:pPr defTabSz="1219170">
                <a:buClr>
                  <a:srgbClr val="000000"/>
                </a:buClr>
              </a:pPr>
              <a:endParaRPr lang="en-US" altLang="ja-JP" b="1" kern="0" dirty="0">
                <a:solidFill>
                  <a:srgbClr val="FDBA05"/>
                </a:solidFill>
                <a:cs typeface="Arial"/>
                <a:sym typeface="Arial"/>
              </a:endParaRPr>
            </a:p>
            <a:p>
              <a:pPr defTabSz="1219170">
                <a:buClr>
                  <a:srgbClr val="000000"/>
                </a:buClr>
              </a:pPr>
              <a:endParaRPr lang="ja-JP" altLang="en-US" b="1" kern="0" dirty="0">
                <a:solidFill>
                  <a:srgbClr val="FDBA05"/>
                </a:solidFill>
                <a:cs typeface="Arial"/>
                <a:sym typeface="Arial"/>
              </a:endParaRPr>
            </a:p>
          </p:txBody>
        </p:sp>
      </p:grpSp>
      <p:grpSp>
        <p:nvGrpSpPr>
          <p:cNvPr id="21" name="Group 43">
            <a:extLst>
              <a:ext uri="{FF2B5EF4-FFF2-40B4-BE49-F238E27FC236}">
                <a16:creationId xmlns:a16="http://schemas.microsoft.com/office/drawing/2014/main" id="{F66B9DE8-24F5-D144-ABB0-C13BF158EE71}"/>
              </a:ext>
            </a:extLst>
          </p:cNvPr>
          <p:cNvGrpSpPr/>
          <p:nvPr/>
        </p:nvGrpSpPr>
        <p:grpSpPr>
          <a:xfrm>
            <a:off x="7890101" y="1285074"/>
            <a:ext cx="3614175" cy="4973051"/>
            <a:chOff x="4339771" y="972934"/>
            <a:chExt cx="2652977" cy="5079015"/>
          </a:xfrm>
        </p:grpSpPr>
        <p:sp>
          <p:nvSpPr>
            <p:cNvPr id="22" name="Freeform 11">
              <a:extLst>
                <a:ext uri="{FF2B5EF4-FFF2-40B4-BE49-F238E27FC236}">
                  <a16:creationId xmlns:a16="http://schemas.microsoft.com/office/drawing/2014/main" id="{E9334DE8-94AD-DB4E-93A0-BFA5DA482FA8}"/>
                </a:ext>
              </a:extLst>
            </p:cNvPr>
            <p:cNvSpPr/>
            <p:nvPr/>
          </p:nvSpPr>
          <p:spPr>
            <a:xfrm>
              <a:off x="4343503" y="1821536"/>
              <a:ext cx="253792" cy="507584"/>
            </a:xfrm>
            <a:custGeom>
              <a:avLst/>
              <a:gdLst>
                <a:gd name="connsiteX0" fmla="*/ 253792 w 253792"/>
                <a:gd name="connsiteY0" fmla="*/ 0 h 507584"/>
                <a:gd name="connsiteX1" fmla="*/ 253792 w 253792"/>
                <a:gd name="connsiteY1" fmla="*/ 507584 h 507584"/>
                <a:gd name="connsiteX2" fmla="*/ 0 w 253792"/>
                <a:gd name="connsiteY2" fmla="*/ 253792 h 507584"/>
                <a:gd name="connsiteX3" fmla="*/ 253792 w 253792"/>
                <a:gd name="connsiteY3" fmla="*/ 0 h 507584"/>
              </a:gdLst>
              <a:ahLst/>
              <a:cxnLst>
                <a:cxn ang="0">
                  <a:pos x="connsiteX0" y="connsiteY0"/>
                </a:cxn>
                <a:cxn ang="0">
                  <a:pos x="connsiteX1" y="connsiteY1"/>
                </a:cxn>
                <a:cxn ang="0">
                  <a:pos x="connsiteX2" y="connsiteY2"/>
                </a:cxn>
                <a:cxn ang="0">
                  <a:pos x="connsiteX3" y="connsiteY3"/>
                </a:cxn>
              </a:cxnLst>
              <a:rect l="l" t="t" r="r" b="b"/>
              <a:pathLst>
                <a:path w="253792" h="507584">
                  <a:moveTo>
                    <a:pt x="253792" y="0"/>
                  </a:moveTo>
                  <a:lnTo>
                    <a:pt x="253792" y="507584"/>
                  </a:lnTo>
                  <a:cubicBezTo>
                    <a:pt x="113627" y="507584"/>
                    <a:pt x="0" y="393957"/>
                    <a:pt x="0" y="253792"/>
                  </a:cubicBezTo>
                  <a:cubicBezTo>
                    <a:pt x="0" y="113627"/>
                    <a:pt x="113627" y="0"/>
                    <a:pt x="253792" y="0"/>
                  </a:cubicBezTo>
                  <a:close/>
                </a:path>
              </a:pathLst>
            </a:custGeom>
            <a:solidFill>
              <a:srgbClr val="AD0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BA05"/>
                </a:solidFill>
              </a:endParaRPr>
            </a:p>
          </p:txBody>
        </p:sp>
        <p:sp>
          <p:nvSpPr>
            <p:cNvPr id="23" name="Rectangle 45">
              <a:extLst>
                <a:ext uri="{FF2B5EF4-FFF2-40B4-BE49-F238E27FC236}">
                  <a16:creationId xmlns:a16="http://schemas.microsoft.com/office/drawing/2014/main" id="{1D5018BB-5B28-9D4C-A7E7-CC90CD1ED9A6}"/>
                </a:ext>
              </a:extLst>
            </p:cNvPr>
            <p:cNvSpPr/>
            <p:nvPr/>
          </p:nvSpPr>
          <p:spPr>
            <a:xfrm>
              <a:off x="4645063" y="972934"/>
              <a:ext cx="2307772" cy="5036457"/>
            </a:xfrm>
            <a:prstGeom prst="rect">
              <a:avLst/>
            </a:prstGeom>
            <a:solidFill>
              <a:srgbClr val="F7F7F7"/>
            </a:solidFill>
            <a:ln>
              <a:no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8">
              <a:extLst>
                <a:ext uri="{FF2B5EF4-FFF2-40B4-BE49-F238E27FC236}">
                  <a16:creationId xmlns:a16="http://schemas.microsoft.com/office/drawing/2014/main" id="{3BA633A9-10EA-0D48-AD9D-FAE77329DACC}"/>
                </a:ext>
              </a:extLst>
            </p:cNvPr>
            <p:cNvSpPr/>
            <p:nvPr/>
          </p:nvSpPr>
          <p:spPr>
            <a:xfrm>
              <a:off x="4339771" y="1161142"/>
              <a:ext cx="2151329" cy="921650"/>
            </a:xfrm>
            <a:custGeom>
              <a:avLst/>
              <a:gdLst>
                <a:gd name="connsiteX0" fmla="*/ 261262 w 2151329"/>
                <a:gd name="connsiteY0" fmla="*/ 0 h 921650"/>
                <a:gd name="connsiteX1" fmla="*/ 1828801 w 2151329"/>
                <a:gd name="connsiteY1" fmla="*/ 0 h 921650"/>
                <a:gd name="connsiteX2" fmla="*/ 2151329 w 2151329"/>
                <a:gd name="connsiteY2" fmla="*/ 330097 h 921650"/>
                <a:gd name="connsiteX3" fmla="*/ 1828801 w 2151329"/>
                <a:gd name="connsiteY3" fmla="*/ 660194 h 921650"/>
                <a:gd name="connsiteX4" fmla="*/ 1828801 w 2151329"/>
                <a:gd name="connsiteY4" fmla="*/ 660398 h 921650"/>
                <a:gd name="connsiteX5" fmla="*/ 261261 w 2151329"/>
                <a:gd name="connsiteY5" fmla="*/ 660398 h 921650"/>
                <a:gd name="connsiteX6" fmla="*/ 5307 w 2151329"/>
                <a:gd name="connsiteY6" fmla="*/ 869007 h 921650"/>
                <a:gd name="connsiteX7" fmla="*/ 0 w 2151329"/>
                <a:gd name="connsiteY7" fmla="*/ 921650 h 921650"/>
                <a:gd name="connsiteX8" fmla="*/ 0 w 2151329"/>
                <a:gd name="connsiteY8" fmla="*/ 261262 h 921650"/>
                <a:gd name="connsiteX9" fmla="*/ 261262 w 2151329"/>
                <a:gd name="connsiteY9" fmla="*/ 0 h 92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1329" h="921650">
                  <a:moveTo>
                    <a:pt x="261262" y="0"/>
                  </a:moveTo>
                  <a:lnTo>
                    <a:pt x="1828801" y="0"/>
                  </a:lnTo>
                  <a:cubicBezTo>
                    <a:pt x="2006928" y="0"/>
                    <a:pt x="2151329" y="147789"/>
                    <a:pt x="2151329" y="330097"/>
                  </a:cubicBezTo>
                  <a:cubicBezTo>
                    <a:pt x="2151329" y="512405"/>
                    <a:pt x="2006928" y="660194"/>
                    <a:pt x="1828801" y="660194"/>
                  </a:cubicBezTo>
                  <a:lnTo>
                    <a:pt x="1828801" y="660398"/>
                  </a:lnTo>
                  <a:lnTo>
                    <a:pt x="261261" y="660398"/>
                  </a:lnTo>
                  <a:cubicBezTo>
                    <a:pt x="135007" y="660398"/>
                    <a:pt x="29669" y="749954"/>
                    <a:pt x="5307" y="869007"/>
                  </a:cubicBezTo>
                  <a:lnTo>
                    <a:pt x="0" y="921650"/>
                  </a:lnTo>
                  <a:lnTo>
                    <a:pt x="0" y="261262"/>
                  </a:lnTo>
                  <a:cubicBezTo>
                    <a:pt x="0" y="116971"/>
                    <a:pt x="116971" y="0"/>
                    <a:pt x="261262" y="0"/>
                  </a:cubicBezTo>
                  <a:close/>
                </a:path>
              </a:pathLst>
            </a:custGeom>
            <a:solidFill>
              <a:srgbClr val="AD0C00"/>
            </a:solidFill>
            <a:ln>
              <a:noFill/>
            </a:ln>
            <a:effectLst>
              <a:outerShdw blurRad="215900" dist="381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47">
              <a:extLst>
                <a:ext uri="{FF2B5EF4-FFF2-40B4-BE49-F238E27FC236}">
                  <a16:creationId xmlns:a16="http://schemas.microsoft.com/office/drawing/2014/main" id="{8A3584AE-4036-EA48-98FB-F19A42C5FCA5}"/>
                </a:ext>
              </a:extLst>
            </p:cNvPr>
            <p:cNvSpPr/>
            <p:nvPr/>
          </p:nvSpPr>
          <p:spPr>
            <a:xfrm rot="16200000">
              <a:off x="5688676" y="4747875"/>
              <a:ext cx="1303291" cy="1304853"/>
            </a:xfrm>
            <a:prstGeom prst="rtTriangle">
              <a:avLst/>
            </a:prstGeom>
            <a:solidFill>
              <a:srgbClr val="AD0C00"/>
            </a:solidFill>
            <a:ln>
              <a:noFill/>
            </a:ln>
            <a:effectLst>
              <a:outerShdw blurRad="215900" dist="38100" dir="16200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48">
              <a:extLst>
                <a:ext uri="{FF2B5EF4-FFF2-40B4-BE49-F238E27FC236}">
                  <a16:creationId xmlns:a16="http://schemas.microsoft.com/office/drawing/2014/main" id="{8CC84020-E1C1-C542-B552-DDD17B25C15B}"/>
                </a:ext>
              </a:extLst>
            </p:cNvPr>
            <p:cNvSpPr/>
            <p:nvPr/>
          </p:nvSpPr>
          <p:spPr>
            <a:xfrm rot="5400000">
              <a:off x="6939182" y="4748434"/>
              <a:ext cx="52073" cy="52516"/>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49">
              <a:extLst>
                <a:ext uri="{FF2B5EF4-FFF2-40B4-BE49-F238E27FC236}">
                  <a16:creationId xmlns:a16="http://schemas.microsoft.com/office/drawing/2014/main" id="{4FB52656-3F4F-0240-901F-E510EFF94DEA}"/>
                </a:ext>
              </a:extLst>
            </p:cNvPr>
            <p:cNvSpPr/>
            <p:nvPr/>
          </p:nvSpPr>
          <p:spPr>
            <a:xfrm rot="5400000">
              <a:off x="5691234" y="5991060"/>
              <a:ext cx="57548" cy="64230"/>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50">
              <a:extLst>
                <a:ext uri="{FF2B5EF4-FFF2-40B4-BE49-F238E27FC236}">
                  <a16:creationId xmlns:a16="http://schemas.microsoft.com/office/drawing/2014/main" id="{0327B0DB-BC63-844E-BB66-C95145E1DE94}"/>
                </a:ext>
              </a:extLst>
            </p:cNvPr>
            <p:cNvSpPr txBox="1"/>
            <p:nvPr/>
          </p:nvSpPr>
          <p:spPr>
            <a:xfrm>
              <a:off x="4392879" y="1224292"/>
              <a:ext cx="1869912" cy="660103"/>
            </a:xfrm>
            <a:prstGeom prst="rect">
              <a:avLst/>
            </a:prstGeom>
            <a:noFill/>
          </p:spPr>
          <p:txBody>
            <a:bodyPr wrap="square" rtlCol="0">
              <a:spAutoFit/>
            </a:bodyPr>
            <a:lstStyle/>
            <a:p>
              <a:pPr lvl="0" algn="r"/>
              <a:r>
                <a:rPr lang="zh-TW" altLang="en-US" b="1" dirty="0">
                  <a:solidFill>
                    <a:schemeClr val="bg1"/>
                  </a:solidFill>
                  <a:latin typeface="Meiryo" panose="020B0604030504040204" pitchFamily="34" charset="-128"/>
                  <a:ea typeface="Meiryo" panose="020B0604030504040204" pitchFamily="34" charset="-128"/>
                </a:rPr>
                <a:t>内定者授業</a:t>
              </a:r>
            </a:p>
            <a:p>
              <a:pPr lvl="0" algn="r"/>
              <a:r>
                <a:rPr lang="en-US" altLang="zh-TW" b="1" dirty="0">
                  <a:solidFill>
                    <a:schemeClr val="bg1"/>
                  </a:solidFill>
                  <a:latin typeface="Meiryo" panose="020B0604030504040204" pitchFamily="34" charset="-128"/>
                  <a:ea typeface="Meiryo" panose="020B0604030504040204" pitchFamily="34" charset="-128"/>
                </a:rPr>
                <a:t>320</a:t>
              </a:r>
              <a:r>
                <a:rPr lang="zh-TW" altLang="en-US" b="1" dirty="0">
                  <a:solidFill>
                    <a:schemeClr val="bg1"/>
                  </a:solidFill>
                  <a:latin typeface="Meiryo" panose="020B0604030504040204" pitchFamily="34" charset="-128"/>
                  <a:ea typeface="Meiryo" panose="020B0604030504040204" pitchFamily="34" charset="-128"/>
                </a:rPr>
                <a:t>時間</a:t>
              </a:r>
            </a:p>
          </p:txBody>
        </p:sp>
      </p:grpSp>
      <p:sp>
        <p:nvSpPr>
          <p:cNvPr id="36" name="TextBox 42">
            <a:extLst>
              <a:ext uri="{FF2B5EF4-FFF2-40B4-BE49-F238E27FC236}">
                <a16:creationId xmlns:a16="http://schemas.microsoft.com/office/drawing/2014/main" id="{84AF8E2F-52CB-1343-908C-9231810F594E}"/>
              </a:ext>
            </a:extLst>
          </p:cNvPr>
          <p:cNvSpPr txBox="1"/>
          <p:nvPr/>
        </p:nvSpPr>
        <p:spPr>
          <a:xfrm>
            <a:off x="4732548" y="2342567"/>
            <a:ext cx="2944429" cy="3031599"/>
          </a:xfrm>
          <a:prstGeom prst="rect">
            <a:avLst/>
          </a:prstGeom>
          <a:noFill/>
        </p:spPr>
        <p:txBody>
          <a:bodyPr wrap="square" rtlCol="0">
            <a:spAutoFit/>
          </a:bodyPr>
          <a:lstStyle/>
          <a:p>
            <a:pPr defTabSz="1219170">
              <a:buClr>
                <a:srgbClr val="000000"/>
              </a:buClr>
            </a:pPr>
            <a:endParaRPr lang="en-US" altLang="ja-JP" sz="1400" b="1" kern="0" dirty="0">
              <a:solidFill>
                <a:srgbClr val="FF2200"/>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en-US" altLang="ja-JP" sz="1400" b="1" kern="0" dirty="0">
                <a:solidFill>
                  <a:srgbClr val="FF2200"/>
                </a:solidFill>
                <a:latin typeface="Meiryo" panose="020B0604030504040204" pitchFamily="34" charset="-128"/>
                <a:ea typeface="Meiryo" panose="020B0604030504040204" pitchFamily="34" charset="-128"/>
                <a:cs typeface="Arial"/>
                <a:sym typeface="Arial"/>
              </a:rPr>
              <a:t>&lt;</a:t>
            </a:r>
            <a:r>
              <a:rPr lang="ja-JP" altLang="en-US" sz="1400" b="1" kern="0">
                <a:solidFill>
                  <a:srgbClr val="FF2200"/>
                </a:solidFill>
                <a:latin typeface="Meiryo" panose="020B0604030504040204" pitchFamily="34" charset="-128"/>
                <a:ea typeface="Meiryo" panose="020B0604030504040204" pitchFamily="34" charset="-128"/>
                <a:cs typeface="Arial"/>
                <a:sym typeface="Arial"/>
              </a:rPr>
              <a:t>目的</a:t>
            </a:r>
            <a:r>
              <a:rPr lang="en-US" altLang="ja-JP" sz="1400" b="1" kern="0" dirty="0">
                <a:solidFill>
                  <a:srgbClr val="FF2200"/>
                </a:solidFill>
                <a:latin typeface="Meiryo" panose="020B0604030504040204" pitchFamily="34" charset="-128"/>
                <a:ea typeface="Meiryo" panose="020B0604030504040204" pitchFamily="34" charset="-128"/>
                <a:cs typeface="Arial"/>
                <a:sym typeface="Arial"/>
              </a:rPr>
              <a:t>&gt;</a:t>
            </a:r>
          </a:p>
          <a:p>
            <a:pPr defTabSz="1219170">
              <a:buClr>
                <a:srgbClr val="000000"/>
              </a:buClr>
            </a:pPr>
            <a:r>
              <a:rPr lang="ja-JP" altLang="en-US" sz="1400" b="1">
                <a:solidFill>
                  <a:srgbClr val="FF2200"/>
                </a:solidFill>
                <a:latin typeface="Meiryo" panose="020B0604030504040204" pitchFamily="34" charset="-128"/>
                <a:ea typeface="Meiryo" panose="020B0604030504040204" pitchFamily="34" charset="-128"/>
                <a:sym typeface="Helvetica"/>
              </a:rPr>
              <a:t>日本の</a:t>
            </a:r>
            <a:r>
              <a:rPr lang="en-US" altLang="ja-JP" sz="1400" b="1" dirty="0">
                <a:solidFill>
                  <a:srgbClr val="FF2200"/>
                </a:solidFill>
                <a:latin typeface="Meiryo" panose="020B0604030504040204" pitchFamily="34" charset="-128"/>
                <a:ea typeface="Meiryo" panose="020B0604030504040204" pitchFamily="34" charset="-128"/>
                <a:sym typeface="Helvetica"/>
              </a:rPr>
              <a:t>IT</a:t>
            </a:r>
            <a:r>
              <a:rPr lang="ja-JP" altLang="en-US" sz="1400" b="1">
                <a:solidFill>
                  <a:srgbClr val="FF2200"/>
                </a:solidFill>
                <a:latin typeface="Meiryo" panose="020B0604030504040204" pitchFamily="34" charset="-128"/>
                <a:ea typeface="Meiryo" panose="020B0604030504040204" pitchFamily="34" charset="-128"/>
                <a:sym typeface="Helvetica"/>
              </a:rPr>
              <a:t>企業で働くために必要なフレームワークを習得する </a:t>
            </a:r>
            <a:endParaRPr lang="en-US" altLang="ja-JP" sz="1400" b="1" dirty="0">
              <a:solidFill>
                <a:srgbClr val="FF2200"/>
              </a:solidFill>
              <a:latin typeface="Meiryo" panose="020B0604030504040204" pitchFamily="34" charset="-128"/>
              <a:ea typeface="Meiryo" panose="020B0604030504040204" pitchFamily="34" charset="-128"/>
              <a:sym typeface="Helvetica"/>
            </a:endParaRPr>
          </a:p>
          <a:p>
            <a:pPr defTabSz="1219170">
              <a:buClr>
                <a:srgbClr val="000000"/>
              </a:buClr>
            </a:pPr>
            <a:endParaRPr lang="en-US" altLang="ja-JP" sz="1100" kern="0" dirty="0">
              <a:solidFill>
                <a:srgbClr val="FF2200"/>
              </a:solidFill>
              <a:latin typeface="Meiryo" panose="020B0604030504040204" pitchFamily="34" charset="-128"/>
              <a:ea typeface="Meiryo" panose="020B0604030504040204" pitchFamily="34" charset="-128"/>
              <a:cs typeface="Arial"/>
              <a:sym typeface="Arial"/>
            </a:endParaRPr>
          </a:p>
          <a:p>
            <a:pPr defTabSz="1219170">
              <a:buClr>
                <a:srgbClr val="000000"/>
              </a:buClr>
            </a:pPr>
            <a:endParaRPr lang="en-US" altLang="ja-JP" sz="1100" kern="0" dirty="0">
              <a:solidFill>
                <a:srgbClr val="FF2200"/>
              </a:solidFill>
              <a:latin typeface="Meiryo" panose="020B0604030504040204" pitchFamily="34" charset="-128"/>
              <a:ea typeface="Meiryo" panose="020B0604030504040204" pitchFamily="34" charset="-128"/>
              <a:cs typeface="Arial"/>
              <a:sym typeface="Arial"/>
            </a:endParaRPr>
          </a:p>
          <a:p>
            <a:pPr defTabSz="1219170">
              <a:buClr>
                <a:srgbClr val="000000"/>
              </a:buClr>
            </a:pPr>
            <a:endParaRPr lang="en-US" altLang="ja-JP" sz="1100" kern="0" dirty="0">
              <a:solidFill>
                <a:srgbClr val="FF2200"/>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en-US" altLang="ja-JP" sz="1400" kern="0" dirty="0">
                <a:solidFill>
                  <a:srgbClr val="FF2200"/>
                </a:solidFill>
                <a:latin typeface="Meiryo" panose="020B0604030504040204" pitchFamily="34" charset="-128"/>
                <a:ea typeface="Meiryo" panose="020B0604030504040204" pitchFamily="34" charset="-128"/>
                <a:cs typeface="Arial"/>
                <a:sym typeface="Arial"/>
              </a:rPr>
              <a:t>&lt;</a:t>
            </a:r>
            <a:r>
              <a:rPr lang="ja-JP" altLang="en-US" sz="1400" kern="0">
                <a:solidFill>
                  <a:srgbClr val="FF2200"/>
                </a:solidFill>
                <a:latin typeface="Meiryo" panose="020B0604030504040204" pitchFamily="34" charset="-128"/>
                <a:ea typeface="Meiryo" panose="020B0604030504040204" pitchFamily="34" charset="-128"/>
                <a:cs typeface="Arial"/>
                <a:sym typeface="Arial"/>
              </a:rPr>
              <a:t>授業内容</a:t>
            </a:r>
            <a:r>
              <a:rPr lang="en-US" altLang="ja-JP" sz="1400" kern="0" dirty="0">
                <a:solidFill>
                  <a:srgbClr val="FF2200"/>
                </a:solidFill>
                <a:latin typeface="Meiryo" panose="020B0604030504040204" pitchFamily="34" charset="-128"/>
                <a:ea typeface="Meiryo" panose="020B0604030504040204" pitchFamily="34" charset="-128"/>
                <a:cs typeface="Arial"/>
                <a:sym typeface="Arial"/>
              </a:rPr>
              <a:t>&gt;  </a:t>
            </a:r>
          </a:p>
          <a:p>
            <a:pPr defTabSz="1219170">
              <a:buClr>
                <a:srgbClr val="000000"/>
              </a:buClr>
            </a:pPr>
            <a:r>
              <a:rPr lang="ja-JP" altLang="en-US" sz="1400" kern="0">
                <a:solidFill>
                  <a:srgbClr val="FF2200"/>
                </a:solidFill>
                <a:latin typeface="Meiryo" panose="020B0604030504040204" pitchFamily="34" charset="-128"/>
                <a:ea typeface="Meiryo" panose="020B0604030504040204" pitchFamily="34" charset="-128"/>
                <a:cs typeface="Arial"/>
                <a:sym typeface="Arial"/>
              </a:rPr>
              <a:t>・プログラミング言語の習得 </a:t>
            </a:r>
            <a:endParaRPr lang="en-US" altLang="ja-JP" sz="1400" kern="0" dirty="0">
              <a:solidFill>
                <a:srgbClr val="FF2200"/>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ja-JP" altLang="en-US" sz="1400" kern="0">
                <a:solidFill>
                  <a:srgbClr val="FF2200"/>
                </a:solidFill>
                <a:latin typeface="Meiryo" panose="020B0604030504040204" pitchFamily="34" charset="-128"/>
                <a:ea typeface="Meiryo" panose="020B0604030504040204" pitchFamily="34" charset="-128"/>
                <a:cs typeface="Arial"/>
                <a:sym typeface="Arial"/>
              </a:rPr>
              <a:t>・チーム開発方法の習得  </a:t>
            </a:r>
            <a:endParaRPr lang="en-US" altLang="ja-JP" sz="1400" kern="0" dirty="0">
              <a:solidFill>
                <a:srgbClr val="FF2200"/>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ja-JP" altLang="en-US" sz="1400" kern="0">
                <a:solidFill>
                  <a:srgbClr val="FF2200"/>
                </a:solidFill>
                <a:latin typeface="Meiryo" panose="020B0604030504040204" pitchFamily="34" charset="-128"/>
                <a:ea typeface="Meiryo" panose="020B0604030504040204" pitchFamily="34" charset="-128"/>
                <a:cs typeface="Arial"/>
                <a:sym typeface="Arial"/>
              </a:rPr>
              <a:t>・仕様書の作り方  </a:t>
            </a:r>
            <a:endParaRPr lang="en-US" altLang="ja-JP" sz="1400" kern="0" dirty="0">
              <a:solidFill>
                <a:srgbClr val="FF2200"/>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ja-JP" altLang="en-US" sz="1400" kern="0">
                <a:solidFill>
                  <a:srgbClr val="FF2200"/>
                </a:solidFill>
                <a:latin typeface="Meiryo" panose="020B0604030504040204" pitchFamily="34" charset="-128"/>
                <a:ea typeface="Meiryo" panose="020B0604030504040204" pitchFamily="34" charset="-128"/>
                <a:cs typeface="Arial"/>
                <a:sym typeface="Arial"/>
              </a:rPr>
              <a:t>・模擬プロジェクトの実施  </a:t>
            </a:r>
            <a:endParaRPr lang="en-US" altLang="ja-JP" sz="1400" kern="0" dirty="0">
              <a:solidFill>
                <a:srgbClr val="FF2200"/>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en-US" altLang="ja-JP" sz="1400" kern="0" dirty="0">
                <a:solidFill>
                  <a:srgbClr val="FF2200"/>
                </a:solidFill>
                <a:latin typeface="Meiryo" panose="020B0604030504040204" pitchFamily="34" charset="-128"/>
                <a:ea typeface="Meiryo" panose="020B0604030504040204" pitchFamily="34" charset="-128"/>
                <a:cs typeface="Arial"/>
                <a:sym typeface="Arial"/>
              </a:rPr>
              <a:t>	</a:t>
            </a:r>
            <a:r>
              <a:rPr lang="ja-JP" altLang="en-US" sz="1400" kern="0">
                <a:solidFill>
                  <a:srgbClr val="FF2200"/>
                </a:solidFill>
                <a:latin typeface="Meiryo" panose="020B0604030504040204" pitchFamily="34" charset="-128"/>
                <a:ea typeface="Meiryo" panose="020B0604030504040204" pitchFamily="34" charset="-128"/>
                <a:cs typeface="Arial"/>
                <a:sym typeface="Arial"/>
              </a:rPr>
              <a:t>　　　　　　など</a:t>
            </a:r>
            <a:r>
              <a:rPr lang="ja-JP" altLang="en-US" sz="1400" kern="0">
                <a:solidFill>
                  <a:srgbClr val="FDBA05"/>
                </a:solidFill>
                <a:latin typeface="Meiryo" panose="020B0604030504040204" pitchFamily="34" charset="-128"/>
                <a:ea typeface="Meiryo" panose="020B0604030504040204" pitchFamily="34" charset="-128"/>
                <a:cs typeface="Arial"/>
                <a:sym typeface="Arial"/>
              </a:rPr>
              <a:t> </a:t>
            </a:r>
            <a:endParaRPr lang="en-US" altLang="ja-JP" b="1" kern="0" dirty="0">
              <a:solidFill>
                <a:srgbClr val="FDBA05"/>
              </a:solidFill>
              <a:cs typeface="Arial"/>
              <a:sym typeface="Arial"/>
            </a:endParaRPr>
          </a:p>
          <a:p>
            <a:pPr defTabSz="1219170">
              <a:buClr>
                <a:srgbClr val="000000"/>
              </a:buClr>
            </a:pPr>
            <a:endParaRPr lang="ja-JP" altLang="en-US" b="1" kern="0" dirty="0">
              <a:solidFill>
                <a:srgbClr val="FDBA05"/>
              </a:solidFill>
              <a:cs typeface="Arial"/>
              <a:sym typeface="Arial"/>
            </a:endParaRPr>
          </a:p>
        </p:txBody>
      </p:sp>
      <p:sp>
        <p:nvSpPr>
          <p:cNvPr id="37" name="TextBox 42">
            <a:extLst>
              <a:ext uri="{FF2B5EF4-FFF2-40B4-BE49-F238E27FC236}">
                <a16:creationId xmlns:a16="http://schemas.microsoft.com/office/drawing/2014/main" id="{42933461-BD57-1C42-80BE-B18603640DE7}"/>
              </a:ext>
            </a:extLst>
          </p:cNvPr>
          <p:cNvSpPr txBox="1"/>
          <p:nvPr/>
        </p:nvSpPr>
        <p:spPr>
          <a:xfrm>
            <a:off x="8386233" y="2339998"/>
            <a:ext cx="2855856" cy="3308598"/>
          </a:xfrm>
          <a:prstGeom prst="rect">
            <a:avLst/>
          </a:prstGeom>
          <a:noFill/>
        </p:spPr>
        <p:txBody>
          <a:bodyPr wrap="square" rtlCol="0">
            <a:spAutoFit/>
          </a:bodyPr>
          <a:lstStyle/>
          <a:p>
            <a:pPr defTabSz="1219170">
              <a:buClr>
                <a:srgbClr val="000000"/>
              </a:buClr>
            </a:pPr>
            <a:endParaRPr lang="en-US" altLang="ja-JP" sz="1400" b="1" kern="0" dirty="0">
              <a:solidFill>
                <a:srgbClr val="AD0C00"/>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en-US" altLang="ja-JP" sz="1400" b="1" kern="0" dirty="0">
                <a:solidFill>
                  <a:srgbClr val="AD0C00"/>
                </a:solidFill>
                <a:latin typeface="Meiryo" panose="020B0604030504040204" pitchFamily="34" charset="-128"/>
                <a:ea typeface="Meiryo" panose="020B0604030504040204" pitchFamily="34" charset="-128"/>
                <a:cs typeface="Arial"/>
                <a:sym typeface="Arial"/>
              </a:rPr>
              <a:t>&lt;</a:t>
            </a:r>
            <a:r>
              <a:rPr lang="ja-JP" altLang="en-US" sz="1400" b="1" kern="0">
                <a:solidFill>
                  <a:srgbClr val="AD0C00"/>
                </a:solidFill>
                <a:latin typeface="Meiryo" panose="020B0604030504040204" pitchFamily="34" charset="-128"/>
                <a:ea typeface="Meiryo" panose="020B0604030504040204" pitchFamily="34" charset="-128"/>
                <a:cs typeface="Arial"/>
                <a:sym typeface="Arial"/>
              </a:rPr>
              <a:t>目的</a:t>
            </a:r>
            <a:r>
              <a:rPr lang="en-US" altLang="ja-JP" sz="1400" b="1" kern="0" dirty="0">
                <a:solidFill>
                  <a:srgbClr val="AD0C00"/>
                </a:solidFill>
                <a:latin typeface="Meiryo" panose="020B0604030504040204" pitchFamily="34" charset="-128"/>
                <a:ea typeface="Meiryo" panose="020B0604030504040204" pitchFamily="34" charset="-128"/>
                <a:cs typeface="Arial"/>
                <a:sym typeface="Arial"/>
              </a:rPr>
              <a:t>&gt;</a:t>
            </a:r>
          </a:p>
          <a:p>
            <a:pPr defTabSz="1219170">
              <a:buClr>
                <a:srgbClr val="000000"/>
              </a:buClr>
            </a:pPr>
            <a:r>
              <a:rPr lang="ja-JP" altLang="en-US" sz="1400" b="1">
                <a:solidFill>
                  <a:srgbClr val="AD0C00"/>
                </a:solidFill>
                <a:latin typeface="Meiryo" panose="020B0604030504040204" pitchFamily="34" charset="-128"/>
                <a:ea typeface="Meiryo" panose="020B0604030504040204" pitchFamily="34" charset="-128"/>
                <a:sym typeface="Helvetica"/>
              </a:rPr>
              <a:t>日本の会社で活躍できるように、日本の商習慣を理解する </a:t>
            </a:r>
            <a:endParaRPr lang="en-US" altLang="ja-JP" sz="1400" b="1" kern="0" dirty="0">
              <a:solidFill>
                <a:srgbClr val="AD0C00"/>
              </a:solidFill>
              <a:latin typeface="Meiryo" panose="020B0604030504040204" pitchFamily="34" charset="-128"/>
              <a:ea typeface="Meiryo" panose="020B0604030504040204" pitchFamily="34" charset="-128"/>
              <a:cs typeface="Arial"/>
              <a:sym typeface="Helvetica"/>
            </a:endParaRPr>
          </a:p>
          <a:p>
            <a:pPr defTabSz="1219170">
              <a:buClr>
                <a:srgbClr val="000000"/>
              </a:buClr>
            </a:pPr>
            <a:endParaRPr lang="en-US" altLang="ja-JP" sz="1100" kern="0" dirty="0">
              <a:solidFill>
                <a:srgbClr val="AD0C00"/>
              </a:solidFill>
              <a:latin typeface="Meiryo" panose="020B0604030504040204" pitchFamily="34" charset="-128"/>
              <a:ea typeface="Meiryo" panose="020B0604030504040204" pitchFamily="34" charset="-128"/>
              <a:cs typeface="Arial"/>
              <a:sym typeface="Arial"/>
            </a:endParaRPr>
          </a:p>
          <a:p>
            <a:pPr defTabSz="1219170">
              <a:buClr>
                <a:srgbClr val="000000"/>
              </a:buClr>
            </a:pPr>
            <a:endParaRPr lang="en-US" altLang="ja-JP" sz="1100" kern="0" dirty="0">
              <a:solidFill>
                <a:srgbClr val="AD0C00"/>
              </a:solidFill>
              <a:latin typeface="Meiryo" panose="020B0604030504040204" pitchFamily="34" charset="-128"/>
              <a:ea typeface="Meiryo" panose="020B0604030504040204" pitchFamily="34" charset="-128"/>
              <a:cs typeface="Arial"/>
              <a:sym typeface="Arial"/>
            </a:endParaRPr>
          </a:p>
          <a:p>
            <a:pPr defTabSz="1219170">
              <a:buClr>
                <a:srgbClr val="000000"/>
              </a:buClr>
            </a:pPr>
            <a:endParaRPr lang="en-US" altLang="ja-JP" sz="1100" kern="0" dirty="0">
              <a:solidFill>
                <a:srgbClr val="AD0C00"/>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en-US" altLang="ja-JP" sz="1400" kern="0" dirty="0">
                <a:solidFill>
                  <a:srgbClr val="AD0C00"/>
                </a:solidFill>
                <a:latin typeface="Meiryo" panose="020B0604030504040204" pitchFamily="34" charset="-128"/>
                <a:ea typeface="Meiryo" panose="020B0604030504040204" pitchFamily="34" charset="-128"/>
                <a:cs typeface="Arial"/>
                <a:sym typeface="Arial"/>
              </a:rPr>
              <a:t>&lt;</a:t>
            </a:r>
            <a:r>
              <a:rPr lang="ja-JP" altLang="en-US" sz="1400" kern="0">
                <a:solidFill>
                  <a:srgbClr val="AD0C00"/>
                </a:solidFill>
                <a:latin typeface="Meiryo" panose="020B0604030504040204" pitchFamily="34" charset="-128"/>
                <a:ea typeface="Meiryo" panose="020B0604030504040204" pitchFamily="34" charset="-128"/>
                <a:cs typeface="Arial"/>
                <a:sym typeface="Arial"/>
              </a:rPr>
              <a:t>授業内容</a:t>
            </a:r>
            <a:r>
              <a:rPr lang="en-US" altLang="ja-JP" sz="1400" kern="0" dirty="0">
                <a:solidFill>
                  <a:srgbClr val="AD0C00"/>
                </a:solidFill>
                <a:latin typeface="Meiryo" panose="020B0604030504040204" pitchFamily="34" charset="-128"/>
                <a:ea typeface="Meiryo" panose="020B0604030504040204" pitchFamily="34" charset="-128"/>
                <a:cs typeface="Arial"/>
                <a:sym typeface="Arial"/>
              </a:rPr>
              <a:t>&gt;  </a:t>
            </a:r>
          </a:p>
          <a:p>
            <a:pPr defTabSz="1219170">
              <a:buClr>
                <a:srgbClr val="000000"/>
              </a:buClr>
            </a:pPr>
            <a:r>
              <a:rPr lang="ja-JP" altLang="en-US" sz="1400" kern="0">
                <a:solidFill>
                  <a:srgbClr val="AD0C00"/>
                </a:solidFill>
                <a:latin typeface="Meiryo" panose="020B0604030504040204" pitchFamily="34" charset="-128"/>
                <a:ea typeface="Meiryo" panose="020B0604030504040204" pitchFamily="34" charset="-128"/>
                <a:cs typeface="Arial"/>
                <a:sym typeface="Arial"/>
              </a:rPr>
              <a:t>・会話練習  </a:t>
            </a:r>
            <a:endParaRPr lang="en-US" altLang="ja-JP" sz="1400" kern="0" dirty="0">
              <a:solidFill>
                <a:srgbClr val="AD0C00"/>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ja-JP" altLang="en-US" sz="1400" kern="0">
                <a:solidFill>
                  <a:srgbClr val="AD0C00"/>
                </a:solidFill>
                <a:latin typeface="Meiryo" panose="020B0604030504040204" pitchFamily="34" charset="-128"/>
                <a:ea typeface="Meiryo" panose="020B0604030504040204" pitchFamily="34" charset="-128"/>
                <a:cs typeface="Arial"/>
                <a:sym typeface="Arial"/>
              </a:rPr>
              <a:t>・ビジネスマナー講座  </a:t>
            </a:r>
            <a:endParaRPr lang="en-US" altLang="ja-JP" sz="1400" kern="0" dirty="0">
              <a:solidFill>
                <a:srgbClr val="AD0C00"/>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ja-JP" altLang="en-US" sz="1400" kern="0">
                <a:solidFill>
                  <a:srgbClr val="AD0C00"/>
                </a:solidFill>
                <a:latin typeface="Meiryo" panose="020B0604030504040204" pitchFamily="34" charset="-128"/>
                <a:ea typeface="Meiryo" panose="020B0604030504040204" pitchFamily="34" charset="-128"/>
                <a:cs typeface="Arial"/>
                <a:sym typeface="Arial"/>
              </a:rPr>
              <a:t>・マインドセット講習  </a:t>
            </a:r>
            <a:endParaRPr lang="en-US" altLang="ja-JP" sz="1400" kern="0" dirty="0">
              <a:solidFill>
                <a:srgbClr val="AD0C00"/>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ja-JP" altLang="en-US" sz="1400" kern="0">
                <a:solidFill>
                  <a:srgbClr val="AD0C00"/>
                </a:solidFill>
                <a:latin typeface="Meiryo" panose="020B0604030504040204" pitchFamily="34" charset="-128"/>
                <a:ea typeface="Meiryo" panose="020B0604030504040204" pitchFamily="34" charset="-128"/>
                <a:cs typeface="Arial"/>
                <a:sym typeface="Arial"/>
              </a:rPr>
              <a:t>・</a:t>
            </a:r>
            <a:r>
              <a:rPr lang="en-US" altLang="ja-JP" sz="1400" kern="0" dirty="0">
                <a:solidFill>
                  <a:srgbClr val="AD0C00"/>
                </a:solidFill>
                <a:latin typeface="Meiryo" panose="020B0604030504040204" pitchFamily="34" charset="-128"/>
                <a:ea typeface="Meiryo" panose="020B0604030504040204" pitchFamily="34" charset="-128"/>
                <a:cs typeface="Arial"/>
                <a:sym typeface="Arial"/>
              </a:rPr>
              <a:t>JLPT</a:t>
            </a:r>
            <a:r>
              <a:rPr lang="ja-JP" altLang="en-US" sz="1400" kern="0">
                <a:solidFill>
                  <a:srgbClr val="AD0C00"/>
                </a:solidFill>
                <a:latin typeface="Meiryo" panose="020B0604030504040204" pitchFamily="34" charset="-128"/>
                <a:ea typeface="Meiryo" panose="020B0604030504040204" pitchFamily="34" charset="-128"/>
                <a:cs typeface="Arial"/>
                <a:sym typeface="Arial"/>
              </a:rPr>
              <a:t>対策 </a:t>
            </a:r>
            <a:endParaRPr lang="en-US" altLang="ja-JP" sz="1400" kern="0" dirty="0">
              <a:solidFill>
                <a:srgbClr val="AD0C00"/>
              </a:solidFill>
              <a:latin typeface="Meiryo" panose="020B0604030504040204" pitchFamily="34" charset="-128"/>
              <a:ea typeface="Meiryo" panose="020B0604030504040204" pitchFamily="34" charset="-128"/>
              <a:cs typeface="Arial"/>
              <a:sym typeface="Arial"/>
            </a:endParaRPr>
          </a:p>
          <a:p>
            <a:pPr defTabSz="1219170">
              <a:buClr>
                <a:srgbClr val="000000"/>
              </a:buClr>
            </a:pPr>
            <a:r>
              <a:rPr lang="ja-JP" altLang="en-US" sz="1400" kern="0">
                <a:solidFill>
                  <a:srgbClr val="AD0C00"/>
                </a:solidFill>
                <a:latin typeface="Meiryo" panose="020B0604030504040204" pitchFamily="34" charset="-128"/>
                <a:ea typeface="Meiryo" panose="020B0604030504040204" pitchFamily="34" charset="-128"/>
                <a:cs typeface="Arial"/>
                <a:sym typeface="Arial"/>
              </a:rPr>
              <a:t>　　</a:t>
            </a:r>
            <a:r>
              <a:rPr lang="en-US" altLang="ja-JP" sz="1400" kern="0" dirty="0">
                <a:solidFill>
                  <a:srgbClr val="AD0C00"/>
                </a:solidFill>
                <a:latin typeface="Meiryo" panose="020B0604030504040204" pitchFamily="34" charset="-128"/>
                <a:ea typeface="Meiryo" panose="020B0604030504040204" pitchFamily="34" charset="-128"/>
                <a:cs typeface="Arial"/>
                <a:sym typeface="Arial"/>
              </a:rPr>
              <a:t>	</a:t>
            </a:r>
            <a:r>
              <a:rPr lang="ja-JP" altLang="en-US" sz="1400" kern="0">
                <a:solidFill>
                  <a:srgbClr val="AD0C00"/>
                </a:solidFill>
                <a:latin typeface="Meiryo" panose="020B0604030504040204" pitchFamily="34" charset="-128"/>
                <a:ea typeface="Meiryo" panose="020B0604030504040204" pitchFamily="34" charset="-128"/>
                <a:cs typeface="Arial"/>
                <a:sym typeface="Arial"/>
              </a:rPr>
              <a:t>　　　　など</a:t>
            </a:r>
            <a:endParaRPr lang="en-US" altLang="ja-JP" sz="1400" kern="0" dirty="0">
              <a:solidFill>
                <a:srgbClr val="AD0C00"/>
              </a:solidFill>
              <a:latin typeface="Meiryo" panose="020B0604030504040204" pitchFamily="34" charset="-128"/>
              <a:ea typeface="Meiryo" panose="020B0604030504040204" pitchFamily="34" charset="-128"/>
              <a:cs typeface="Arial"/>
              <a:sym typeface="Arial"/>
            </a:endParaRPr>
          </a:p>
          <a:p>
            <a:pPr defTabSz="1219170">
              <a:buClr>
                <a:srgbClr val="000000"/>
              </a:buClr>
            </a:pPr>
            <a:endParaRPr lang="en-US" altLang="ja-JP" b="1" kern="0" dirty="0">
              <a:solidFill>
                <a:srgbClr val="FDBA05"/>
              </a:solidFill>
              <a:cs typeface="Arial"/>
              <a:sym typeface="Arial"/>
            </a:endParaRPr>
          </a:p>
          <a:p>
            <a:pPr defTabSz="1219170">
              <a:buClr>
                <a:srgbClr val="000000"/>
              </a:buClr>
            </a:pPr>
            <a:endParaRPr lang="ja-JP" altLang="en-US" b="1" kern="0" dirty="0">
              <a:solidFill>
                <a:srgbClr val="FDBA05"/>
              </a:solidFill>
              <a:cs typeface="Arial"/>
              <a:sym typeface="Arial"/>
            </a:endParaRPr>
          </a:p>
        </p:txBody>
      </p:sp>
      <p:sp>
        <p:nvSpPr>
          <p:cNvPr id="39" name="テキスト ボックス 38">
            <a:extLst>
              <a:ext uri="{FF2B5EF4-FFF2-40B4-BE49-F238E27FC236}">
                <a16:creationId xmlns:a16="http://schemas.microsoft.com/office/drawing/2014/main" id="{BC934752-545C-4742-AE17-098A49E28DCA}"/>
              </a:ext>
            </a:extLst>
          </p:cNvPr>
          <p:cNvSpPr txBox="1"/>
          <p:nvPr/>
        </p:nvSpPr>
        <p:spPr>
          <a:xfrm>
            <a:off x="11728310" y="6449302"/>
            <a:ext cx="383438"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11</a:t>
            </a:r>
            <a:endParaRPr kumimoji="1" lang="ja-JP" altLang="en-US">
              <a:latin typeface="Apple Chancery" panose="03020702040506060504" pitchFamily="66" charset="-79"/>
              <a:cs typeface="Apple Chancery" panose="03020702040506060504" pitchFamily="66" charset="-79"/>
            </a:endParaRPr>
          </a:p>
        </p:txBody>
      </p:sp>
      <p:sp>
        <p:nvSpPr>
          <p:cNvPr id="33" name="Google Shape;91;p21">
            <a:extLst>
              <a:ext uri="{FF2B5EF4-FFF2-40B4-BE49-F238E27FC236}">
                <a16:creationId xmlns:a16="http://schemas.microsoft.com/office/drawing/2014/main" id="{4F4D444B-2F06-B54C-9105-DDC049B1BE77}"/>
              </a:ext>
            </a:extLst>
          </p:cNvPr>
          <p:cNvSpPr txBox="1"/>
          <p:nvPr/>
        </p:nvSpPr>
        <p:spPr>
          <a:xfrm>
            <a:off x="369880" y="193473"/>
            <a:ext cx="11360800" cy="606000"/>
          </a:xfrm>
          <a:prstGeom prst="rect">
            <a:avLst/>
          </a:prstGeom>
          <a:noFill/>
          <a:ln>
            <a:noFill/>
          </a:ln>
        </p:spPr>
        <p:txBody>
          <a:bodyPr spcFirstLastPara="1" wrap="square" lIns="121900" tIns="121900" rIns="121900" bIns="121900" anchor="t" anchorCtr="0">
            <a:noAutofit/>
          </a:bodyPr>
          <a:lstStyle/>
          <a:p>
            <a:pPr marL="101597" defTabSz="1219170">
              <a:buClr>
                <a:srgbClr val="000000"/>
              </a:buClr>
              <a:buSzPts val="2400"/>
            </a:pPr>
            <a:r>
              <a:rPr lang="en-US" altLang="ja-JP" sz="2400" b="1" kern="0" dirty="0">
                <a:solidFill>
                  <a:srgbClr val="000000"/>
                </a:solidFill>
                <a:latin typeface="Meiryo" panose="020B0604030504040204" pitchFamily="34" charset="-128"/>
                <a:ea typeface="Meiryo" panose="020B0604030504040204" pitchFamily="34" charset="-128"/>
                <a:cs typeface="Arial"/>
                <a:sym typeface="Arial"/>
              </a:rPr>
              <a:t>3.2 </a:t>
            </a:r>
            <a:r>
              <a:rPr lang="ja-JP" altLang="en-US" sz="2400" b="1" kern="0">
                <a:solidFill>
                  <a:srgbClr val="000000"/>
                </a:solidFill>
                <a:latin typeface="Meiryo" panose="020B0604030504040204" pitchFamily="34" charset="-128"/>
                <a:ea typeface="Meiryo" panose="020B0604030504040204" pitchFamily="34" charset="-128"/>
                <a:cs typeface="Arial"/>
                <a:sym typeface="Arial"/>
              </a:rPr>
              <a:t>カリキュラム</a:t>
            </a:r>
            <a:endParaRPr lang="en-US" altLang="ja-JP" sz="2400" b="1" kern="0" dirty="0">
              <a:solidFill>
                <a:srgbClr val="000000"/>
              </a:solidFill>
              <a:latin typeface="Meiryo" panose="020B0604030504040204" pitchFamily="34" charset="-128"/>
              <a:ea typeface="Meiryo" panose="020B0604030504040204" pitchFamily="34" charset="-128"/>
              <a:cs typeface="Arial"/>
              <a:sym typeface="Arial"/>
            </a:endParaRPr>
          </a:p>
        </p:txBody>
      </p:sp>
      <p:sp>
        <p:nvSpPr>
          <p:cNvPr id="34" name="Google Shape;92;p21">
            <a:extLst>
              <a:ext uri="{FF2B5EF4-FFF2-40B4-BE49-F238E27FC236}">
                <a16:creationId xmlns:a16="http://schemas.microsoft.com/office/drawing/2014/main" id="{FB6CEA48-9BA6-C54E-906D-05E1F8650407}"/>
              </a:ext>
            </a:extLst>
          </p:cNvPr>
          <p:cNvSpPr/>
          <p:nvPr/>
        </p:nvSpPr>
        <p:spPr>
          <a:xfrm>
            <a:off x="415600" y="704967"/>
            <a:ext cx="11360800" cy="61200"/>
          </a:xfrm>
          <a:prstGeom prst="rect">
            <a:avLst/>
          </a:prstGeom>
          <a:solidFill>
            <a:srgbClr val="FF0000"/>
          </a:solidFill>
          <a:ln>
            <a:noFill/>
          </a:ln>
        </p:spPr>
        <p:txBody>
          <a:bodyPr spcFirstLastPara="1" wrap="square" lIns="121900" tIns="121900" rIns="121900" bIns="121900" anchor="ctr" anchorCtr="0">
            <a:noAutofit/>
          </a:bodyPr>
          <a:lstStyle/>
          <a:p>
            <a:endParaRPr sz="2400"/>
          </a:p>
        </p:txBody>
      </p:sp>
      <p:pic>
        <p:nvPicPr>
          <p:cNvPr id="35" name="Picture 27" descr="A close up of a logo&#10;&#10;Description automatically generated">
            <a:extLst>
              <a:ext uri="{FF2B5EF4-FFF2-40B4-BE49-F238E27FC236}">
                <a16:creationId xmlns:a16="http://schemas.microsoft.com/office/drawing/2014/main" id="{62456965-81CC-2A46-BF74-ABD58B8047F4}"/>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30230" y="313852"/>
            <a:ext cx="761160" cy="315390"/>
          </a:xfrm>
          <a:prstGeom prst="rect">
            <a:avLst/>
          </a:prstGeom>
        </p:spPr>
      </p:pic>
    </p:spTree>
    <p:extLst>
      <p:ext uri="{BB962C8B-B14F-4D97-AF65-F5344CB8AC3E}">
        <p14:creationId xmlns:p14="http://schemas.microsoft.com/office/powerpoint/2010/main" val="251213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5">
            <a:extLst>
              <a:ext uri="{FF2B5EF4-FFF2-40B4-BE49-F238E27FC236}">
                <a16:creationId xmlns:a16="http://schemas.microsoft.com/office/drawing/2014/main" id="{633E5AC7-8A84-AD43-96D2-B7E2CD398125}"/>
              </a:ext>
            </a:extLst>
          </p:cNvPr>
          <p:cNvCxnSpPr/>
          <p:nvPr/>
        </p:nvCxnSpPr>
        <p:spPr>
          <a:xfrm>
            <a:off x="6096000" y="0"/>
            <a:ext cx="0" cy="2084851"/>
          </a:xfrm>
          <a:prstGeom prst="line">
            <a:avLst/>
          </a:prstGeom>
          <a:ln w="25400">
            <a:solidFill>
              <a:srgbClr val="FF2200"/>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7">
            <a:extLst>
              <a:ext uri="{FF2B5EF4-FFF2-40B4-BE49-F238E27FC236}">
                <a16:creationId xmlns:a16="http://schemas.microsoft.com/office/drawing/2014/main" id="{8E07916A-B06A-BF4F-BC3C-E7EB0AD6D387}"/>
              </a:ext>
            </a:extLst>
          </p:cNvPr>
          <p:cNvCxnSpPr/>
          <p:nvPr/>
        </p:nvCxnSpPr>
        <p:spPr>
          <a:xfrm flipV="1">
            <a:off x="3383445" y="5349213"/>
            <a:ext cx="0" cy="1508787"/>
          </a:xfrm>
          <a:prstGeom prst="line">
            <a:avLst/>
          </a:prstGeom>
          <a:ln w="25400">
            <a:solidFill>
              <a:srgbClr val="FF2200"/>
            </a:solidFill>
            <a:tailEnd type="ova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9C00DB11-73D7-804E-B5D6-7C28C041FE39}"/>
              </a:ext>
            </a:extLst>
          </p:cNvPr>
          <p:cNvSpPr txBox="1">
            <a:spLocks/>
          </p:cNvSpPr>
          <p:nvPr/>
        </p:nvSpPr>
        <p:spPr>
          <a:xfrm>
            <a:off x="6384033" y="248922"/>
            <a:ext cx="3681039" cy="1835929"/>
          </a:xfrm>
          <a:prstGeom prst="rect">
            <a:avLst/>
          </a:prstGeom>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1219170"/>
            <a:endParaRPr lang="ko-KR" altLang="en-US" sz="3733" b="1" dirty="0">
              <a:solidFill>
                <a:prstClr val="black">
                  <a:lumMod val="75000"/>
                  <a:lumOff val="25000"/>
                </a:prstClr>
              </a:solidFill>
              <a:latin typeface="Arial"/>
              <a:cs typeface="Arial" pitchFamily="34" charset="0"/>
            </a:endParaRPr>
          </a:p>
        </p:txBody>
      </p:sp>
      <p:sp>
        <p:nvSpPr>
          <p:cNvPr id="6" name="TextBox 13">
            <a:extLst>
              <a:ext uri="{FF2B5EF4-FFF2-40B4-BE49-F238E27FC236}">
                <a16:creationId xmlns:a16="http://schemas.microsoft.com/office/drawing/2014/main" id="{0CFDD5C2-A5CC-2147-AE97-F648D706E69C}"/>
              </a:ext>
            </a:extLst>
          </p:cNvPr>
          <p:cNvSpPr txBox="1"/>
          <p:nvPr/>
        </p:nvSpPr>
        <p:spPr>
          <a:xfrm>
            <a:off x="6299531" y="2132604"/>
            <a:ext cx="5128527" cy="4001095"/>
          </a:xfrm>
          <a:prstGeom prst="rect">
            <a:avLst/>
          </a:prstGeom>
          <a:noFill/>
          <a:ln>
            <a:noFill/>
          </a:ln>
        </p:spPr>
        <p:txBody>
          <a:bodyPr wrap="square" rtlCol="0" anchor="ctr">
            <a:spAutoFit/>
          </a:bodyPr>
          <a:lstStyle/>
          <a:p>
            <a:r>
              <a:rPr lang="ja-JP" altLang="en-US" b="1">
                <a:latin typeface="Meiryo" panose="020B0604030504040204" pitchFamily="34" charset="-128"/>
                <a:ea typeface="Meiryo" panose="020B0604030504040204" pitchFamily="34" charset="-128"/>
              </a:rPr>
              <a:t>・スカラシップ（</a:t>
            </a:r>
            <a:r>
              <a:rPr lang="en-US" altLang="ja-JP" b="1" dirty="0">
                <a:latin typeface="Meiryo" panose="020B0604030504040204" pitchFamily="34" charset="-128"/>
                <a:ea typeface="Meiryo" panose="020B0604030504040204" pitchFamily="34" charset="-128"/>
              </a:rPr>
              <a:t>Sun*</a:t>
            </a:r>
            <a:r>
              <a:rPr lang="ja-JP" altLang="en-US" b="1">
                <a:latin typeface="Meiryo" panose="020B0604030504040204" pitchFamily="34" charset="-128"/>
                <a:ea typeface="Meiryo" panose="020B0604030504040204" pitchFamily="34" charset="-128"/>
              </a:rPr>
              <a:t>独自の奨学金制度）</a:t>
            </a:r>
            <a:endParaRPr lang="en-US" altLang="ja-JP" b="1" dirty="0">
              <a:latin typeface="Meiryo" panose="020B0604030504040204" pitchFamily="34" charset="-128"/>
              <a:ea typeface="Meiryo" panose="020B0604030504040204" pitchFamily="34" charset="-128"/>
            </a:endParaRPr>
          </a:p>
          <a:p>
            <a:r>
              <a:rPr lang="en-US" altLang="ja-JP" dirty="0">
                <a:latin typeface="Meiryo" panose="020B0604030504040204" pitchFamily="34" charset="-128"/>
                <a:ea typeface="Meiryo" panose="020B0604030504040204" pitchFamily="34" charset="-128"/>
              </a:rPr>
              <a:t>Sun*</a:t>
            </a:r>
            <a:r>
              <a:rPr lang="ja-JP" altLang="en-US">
                <a:latin typeface="Meiryo" panose="020B0604030504040204" pitchFamily="34" charset="-128"/>
                <a:ea typeface="Meiryo" panose="020B0604030504040204" pitchFamily="34" charset="-128"/>
              </a:rPr>
              <a:t>が</a:t>
            </a:r>
            <a:r>
              <a:rPr lang="en-US" altLang="ja-JP" dirty="0">
                <a:latin typeface="Meiryo" panose="020B0604030504040204" pitchFamily="34" charset="-128"/>
                <a:ea typeface="Meiryo" panose="020B0604030504040204" pitchFamily="34" charset="-128"/>
              </a:rPr>
              <a:t>TOP15</a:t>
            </a:r>
            <a:r>
              <a:rPr lang="ja-JP" altLang="en-US">
                <a:latin typeface="Meiryo" panose="020B0604030504040204" pitchFamily="34" charset="-128"/>
                <a:ea typeface="Meiryo" panose="020B0604030504040204" pitchFamily="34" charset="-128"/>
              </a:rPr>
              <a:t>％の学生を対象に選考を実施し、</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選出された学生に対して奨学金を給付。</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優秀な学生が、安心して就職先を選べ、</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より学習に集中できる環境を提供する制度。</a:t>
            </a:r>
            <a:endParaRPr lang="en-US" altLang="ja-JP" dirty="0">
              <a:latin typeface="Meiryo" panose="020B0604030504040204" pitchFamily="34" charset="-128"/>
              <a:ea typeface="Meiryo" panose="020B0604030504040204" pitchFamily="34" charset="-128"/>
            </a:endParaRPr>
          </a:p>
          <a:p>
            <a:endParaRPr lang="en-US" altLang="ja-JP" dirty="0">
              <a:solidFill>
                <a:srgbClr val="FF0000"/>
              </a:solidFill>
              <a:latin typeface="Meiryo" panose="020B0604030504040204" pitchFamily="34" charset="-128"/>
              <a:ea typeface="Meiryo" panose="020B0604030504040204" pitchFamily="34" charset="-128"/>
            </a:endParaRPr>
          </a:p>
          <a:p>
            <a:endParaRPr lang="en-US" altLang="ja-JP" dirty="0">
              <a:solidFill>
                <a:srgbClr val="FF0000"/>
              </a:solidFill>
              <a:latin typeface="Meiryo" panose="020B0604030504040204" pitchFamily="34" charset="-128"/>
              <a:ea typeface="Meiryo" panose="020B0604030504040204" pitchFamily="34" charset="-128"/>
            </a:endParaRPr>
          </a:p>
          <a:p>
            <a:r>
              <a:rPr lang="ja-JP" altLang="en-US" b="1">
                <a:latin typeface="Meiryo" panose="020B0604030504040204" pitchFamily="34" charset="-128"/>
                <a:ea typeface="Meiryo" panose="020B0604030504040204" pitchFamily="34" charset="-128"/>
              </a:rPr>
              <a:t>・面接対策  </a:t>
            </a:r>
            <a:endParaRPr lang="en-US" altLang="ja-JP" b="1"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採用面接に向けて、日本語で自己</a:t>
            </a:r>
            <a:r>
              <a:rPr lang="en-US" altLang="ja-JP" dirty="0">
                <a:latin typeface="Meiryo" panose="020B0604030504040204" pitchFamily="34" charset="-128"/>
                <a:ea typeface="Meiryo" panose="020B0604030504040204" pitchFamily="34" charset="-128"/>
              </a:rPr>
              <a:t>PR</a:t>
            </a:r>
            <a:r>
              <a:rPr lang="ja-JP" altLang="en-US">
                <a:latin typeface="Meiryo" panose="020B0604030504040204" pitchFamily="34" charset="-128"/>
                <a:ea typeface="Meiryo" panose="020B0604030504040204" pitchFamily="34" charset="-128"/>
              </a:rPr>
              <a:t>や質疑応答ができるように対策を実施。</a:t>
            </a:r>
            <a:endParaRPr lang="en-US" altLang="ja-JP" dirty="0">
              <a:latin typeface="Meiryo" panose="020B0604030504040204" pitchFamily="34" charset="-128"/>
              <a:ea typeface="Meiryo" panose="020B0604030504040204" pitchFamily="34" charset="-128"/>
            </a:endParaRPr>
          </a:p>
          <a:p>
            <a:endParaRPr lang="en-US" altLang="ja-JP" sz="1000" dirty="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例）</a:t>
            </a:r>
            <a:endParaRPr lang="en-US" altLang="ja-JP" sz="1400" dirty="0">
              <a:latin typeface="Meiryo" panose="020B0604030504040204" pitchFamily="34" charset="-128"/>
              <a:ea typeface="Meiryo" panose="020B0604030504040204" pitchFamily="34" charset="-128"/>
            </a:endParaRPr>
          </a:p>
          <a:p>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 企業分析・自己分析</a:t>
            </a:r>
            <a:endParaRPr lang="en-US" altLang="ja-JP" sz="1400" dirty="0">
              <a:latin typeface="Meiryo" panose="020B0604030504040204" pitchFamily="34" charset="-128"/>
              <a:ea typeface="Meiryo" panose="020B0604030504040204" pitchFamily="34" charset="-128"/>
            </a:endParaRPr>
          </a:p>
          <a:p>
            <a:r>
              <a:rPr lang="en-US" altLang="ja-JP" sz="1400" dirty="0">
                <a:latin typeface="Meiryo" panose="020B0604030504040204" pitchFamily="34" charset="-128"/>
                <a:ea typeface="Meiryo" panose="020B0604030504040204" pitchFamily="34" charset="-128"/>
              </a:rPr>
              <a:t>- </a:t>
            </a:r>
            <a:r>
              <a:rPr lang="ja-JP" altLang="en-US" sz="1400">
                <a:latin typeface="Meiryo" panose="020B0604030504040204" pitchFamily="34" charset="-128"/>
                <a:ea typeface="Meiryo" panose="020B0604030504040204" pitchFamily="34" charset="-128"/>
              </a:rPr>
              <a:t>履歴書の書き方</a:t>
            </a:r>
            <a:endParaRPr lang="en-US" altLang="ja-JP" sz="1400" dirty="0">
              <a:latin typeface="Meiryo" panose="020B0604030504040204" pitchFamily="34" charset="-128"/>
              <a:ea typeface="Meiryo" panose="020B0604030504040204" pitchFamily="34" charset="-128"/>
            </a:endParaRPr>
          </a:p>
          <a:p>
            <a:r>
              <a:rPr lang="en-US" altLang="ja-JP" sz="1400" dirty="0">
                <a:latin typeface="Meiryo" panose="020B0604030504040204" pitchFamily="34" charset="-128"/>
                <a:ea typeface="Meiryo" panose="020B0604030504040204" pitchFamily="34" charset="-128"/>
              </a:rPr>
              <a:t>- </a:t>
            </a:r>
            <a:r>
              <a:rPr lang="ja-JP" altLang="en-US" sz="1400">
                <a:latin typeface="Meiryo" panose="020B0604030504040204" pitchFamily="34" charset="-128"/>
                <a:ea typeface="Meiryo" panose="020B0604030504040204" pitchFamily="34" charset="-128"/>
              </a:rPr>
              <a:t>面接のマナー</a:t>
            </a:r>
            <a:endParaRPr lang="en-US" altLang="ja-JP" sz="1400" dirty="0">
              <a:latin typeface="Meiryo" panose="020B0604030504040204" pitchFamily="34" charset="-128"/>
              <a:ea typeface="Meiryo" panose="020B0604030504040204" pitchFamily="34" charset="-128"/>
            </a:endParaRPr>
          </a:p>
        </p:txBody>
      </p:sp>
      <p:pic>
        <p:nvPicPr>
          <p:cNvPr id="7" name="Picture Placeholder 3" descr="A person sitting at a desk&#10;&#10;Description automatically generated">
            <a:extLst>
              <a:ext uri="{FF2B5EF4-FFF2-40B4-BE49-F238E27FC236}">
                <a16:creationId xmlns:a16="http://schemas.microsoft.com/office/drawing/2014/main" id="{F6C884E6-BEAB-F848-B7A6-66BBEA870514}"/>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a:xfrm>
            <a:off x="1103445" y="1412776"/>
            <a:ext cx="4560000" cy="3696000"/>
          </a:xfrm>
          <a:prstGeom prst="rect">
            <a:avLst/>
          </a:prstGeom>
        </p:spPr>
      </p:pic>
      <p:sp>
        <p:nvSpPr>
          <p:cNvPr id="8" name="Google Shape;243;p33">
            <a:extLst>
              <a:ext uri="{FF2B5EF4-FFF2-40B4-BE49-F238E27FC236}">
                <a16:creationId xmlns:a16="http://schemas.microsoft.com/office/drawing/2014/main" id="{DDE2466E-1FF0-5A41-BFD1-C44B806F54DD}"/>
              </a:ext>
            </a:extLst>
          </p:cNvPr>
          <p:cNvSpPr txBox="1"/>
          <p:nvPr/>
        </p:nvSpPr>
        <p:spPr>
          <a:xfrm>
            <a:off x="6239873" y="791700"/>
            <a:ext cx="5247844" cy="606000"/>
          </a:xfrm>
          <a:prstGeom prst="rect">
            <a:avLst/>
          </a:prstGeom>
          <a:noFill/>
          <a:ln>
            <a:noFill/>
          </a:ln>
        </p:spPr>
        <p:txBody>
          <a:bodyPr spcFirstLastPara="1" wrap="square" lIns="121900" tIns="121900" rIns="121900" bIns="121900" anchor="t" anchorCtr="0">
            <a:noAutofit/>
          </a:bodyPr>
          <a:lstStyle/>
          <a:p>
            <a:r>
              <a:rPr lang="en-US" altLang="ja-JP" sz="2400" b="1" dirty="0">
                <a:latin typeface="Meiryo" panose="020B0604030504040204" pitchFamily="34" charset="-128"/>
                <a:ea typeface="Meiryo" panose="020B0604030504040204" pitchFamily="34" charset="-128"/>
              </a:rPr>
              <a:t>3.3 </a:t>
            </a:r>
            <a:r>
              <a:rPr lang="ja-JP" altLang="en-US" sz="2400" b="1" dirty="0">
                <a:latin typeface="Meiryo" panose="020B0604030504040204" pitchFamily="34" charset="-128"/>
                <a:ea typeface="Meiryo" panose="020B0604030504040204" pitchFamily="34" charset="-128"/>
              </a:rPr>
              <a:t>授業以外の活動</a:t>
            </a:r>
            <a:endParaRPr lang="en-US" altLang="ja-JP" sz="2400" b="1" dirty="0">
              <a:latin typeface="Meiryo" panose="020B0604030504040204" pitchFamily="34" charset="-128"/>
              <a:ea typeface="Meiryo" panose="020B0604030504040204" pitchFamily="34" charset="-128"/>
            </a:endParaRPr>
          </a:p>
          <a:p>
            <a:endParaRPr lang="en-US" altLang="ja-JP" sz="2400" b="1" dirty="0">
              <a:latin typeface="Meiryo" panose="020B0604030504040204" pitchFamily="34" charset="-128"/>
              <a:ea typeface="Meiryo" panose="020B0604030504040204" pitchFamily="34" charset="-128"/>
            </a:endParaRPr>
          </a:p>
        </p:txBody>
      </p:sp>
      <p:sp>
        <p:nvSpPr>
          <p:cNvPr id="10" name="Google Shape;244;p33">
            <a:extLst>
              <a:ext uri="{FF2B5EF4-FFF2-40B4-BE49-F238E27FC236}">
                <a16:creationId xmlns:a16="http://schemas.microsoft.com/office/drawing/2014/main" id="{BA5A898A-84C5-9448-B404-10354BA62A7A}"/>
              </a:ext>
            </a:extLst>
          </p:cNvPr>
          <p:cNvSpPr/>
          <p:nvPr/>
        </p:nvSpPr>
        <p:spPr>
          <a:xfrm flipV="1">
            <a:off x="6084904" y="1285653"/>
            <a:ext cx="5680400" cy="45719"/>
          </a:xfrm>
          <a:prstGeom prst="rect">
            <a:avLst/>
          </a:prstGeom>
          <a:solidFill>
            <a:srgbClr val="FF0000"/>
          </a:solidFill>
          <a:ln>
            <a:noFill/>
          </a:ln>
        </p:spPr>
        <p:txBody>
          <a:bodyPr spcFirstLastPara="1" wrap="square" lIns="121900" tIns="121900" rIns="121900" bIns="121900" anchor="ctr" anchorCtr="0">
            <a:noAutofit/>
          </a:bodyPr>
          <a:lstStyle/>
          <a:p>
            <a:endParaRPr sz="2400"/>
          </a:p>
        </p:txBody>
      </p:sp>
      <p:pic>
        <p:nvPicPr>
          <p:cNvPr id="12" name="Picture 13" descr="A close up of a logo&#10;&#10;Description automatically generated">
            <a:extLst>
              <a:ext uri="{FF2B5EF4-FFF2-40B4-BE49-F238E27FC236}">
                <a16:creationId xmlns:a16="http://schemas.microsoft.com/office/drawing/2014/main" id="{95C91EAC-7F03-C345-92BB-2A39582CC4A5}"/>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04144" y="911130"/>
            <a:ext cx="761160" cy="315390"/>
          </a:xfrm>
          <a:prstGeom prst="rect">
            <a:avLst/>
          </a:prstGeom>
        </p:spPr>
      </p:pic>
      <p:sp>
        <p:nvSpPr>
          <p:cNvPr id="14" name="テキスト ボックス 13">
            <a:extLst>
              <a:ext uri="{FF2B5EF4-FFF2-40B4-BE49-F238E27FC236}">
                <a16:creationId xmlns:a16="http://schemas.microsoft.com/office/drawing/2014/main" id="{B51FB5D9-1A86-414F-A8A9-BFEC5AADE7BC}"/>
              </a:ext>
            </a:extLst>
          </p:cNvPr>
          <p:cNvSpPr txBox="1"/>
          <p:nvPr/>
        </p:nvSpPr>
        <p:spPr>
          <a:xfrm>
            <a:off x="11728310" y="6449302"/>
            <a:ext cx="413896"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12</a:t>
            </a:r>
            <a:endParaRPr kumimoji="1" lang="ja-JP" altLang="en-US">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278214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235;p32">
            <a:extLst>
              <a:ext uri="{FF2B5EF4-FFF2-40B4-BE49-F238E27FC236}">
                <a16:creationId xmlns:a16="http://schemas.microsoft.com/office/drawing/2014/main" id="{1670BE7C-D6A2-D14F-A112-CB071357C8DE}"/>
              </a:ext>
            </a:extLst>
          </p:cNvPr>
          <p:cNvSpPr txBox="1"/>
          <p:nvPr/>
        </p:nvSpPr>
        <p:spPr>
          <a:xfrm>
            <a:off x="2743200" y="167556"/>
            <a:ext cx="9006715" cy="606000"/>
          </a:xfrm>
          <a:prstGeom prst="rect">
            <a:avLst/>
          </a:prstGeom>
          <a:noFill/>
          <a:ln>
            <a:noFill/>
          </a:ln>
        </p:spPr>
        <p:txBody>
          <a:bodyPr spcFirstLastPara="1" wrap="square" lIns="121900" tIns="121900" rIns="121900" bIns="121900" anchor="t" anchorCtr="0">
            <a:noAutofit/>
          </a:bodyPr>
          <a:lstStyle/>
          <a:p>
            <a:r>
              <a:rPr lang="en-US" altLang="ja-JP" sz="2400" b="1" dirty="0">
                <a:latin typeface="Meiryo" panose="020B0604030504040204" pitchFamily="34" charset="-128"/>
                <a:ea typeface="Meiryo" panose="020B0604030504040204" pitchFamily="34" charset="-128"/>
              </a:rPr>
              <a:t>3.4 </a:t>
            </a:r>
            <a:r>
              <a:rPr lang="ja-JP" altLang="en-US" sz="2400" b="1">
                <a:latin typeface="Meiryo" panose="020B0604030504040204" pitchFamily="34" charset="-128"/>
                <a:ea typeface="Meiryo" panose="020B0604030504040204" pitchFamily="34" charset="-128"/>
              </a:rPr>
              <a:t>学生</a:t>
            </a:r>
            <a:r>
              <a:rPr lang="ja-JP" altLang="en-US" sz="2400" b="1" dirty="0">
                <a:latin typeface="Meiryo" panose="020B0604030504040204" pitchFamily="34" charset="-128"/>
                <a:ea typeface="Meiryo" panose="020B0604030504040204" pitchFamily="34" charset="-128"/>
              </a:rPr>
              <a:t>の管理方法</a:t>
            </a:r>
            <a:endParaRPr lang="en-US" altLang="ja-JP" sz="2400" b="1" dirty="0">
              <a:latin typeface="Meiryo" panose="020B0604030504040204" pitchFamily="34" charset="-128"/>
              <a:ea typeface="Meiryo" panose="020B0604030504040204" pitchFamily="34" charset="-128"/>
            </a:endParaRPr>
          </a:p>
        </p:txBody>
      </p:sp>
      <p:sp>
        <p:nvSpPr>
          <p:cNvPr id="12" name="Google Shape;236;p32">
            <a:extLst>
              <a:ext uri="{FF2B5EF4-FFF2-40B4-BE49-F238E27FC236}">
                <a16:creationId xmlns:a16="http://schemas.microsoft.com/office/drawing/2014/main" id="{E5A830AD-6454-C146-84E7-8FE32658251A}"/>
              </a:ext>
            </a:extLst>
          </p:cNvPr>
          <p:cNvSpPr/>
          <p:nvPr/>
        </p:nvSpPr>
        <p:spPr>
          <a:xfrm>
            <a:off x="2545094" y="704967"/>
            <a:ext cx="9231305" cy="61200"/>
          </a:xfrm>
          <a:prstGeom prst="rect">
            <a:avLst/>
          </a:prstGeom>
          <a:solidFill>
            <a:srgbClr val="FF0000"/>
          </a:solidFill>
          <a:ln>
            <a:noFill/>
          </a:ln>
        </p:spPr>
        <p:txBody>
          <a:bodyPr spcFirstLastPara="1" wrap="square" lIns="121900" tIns="121900" rIns="121900" bIns="121900" anchor="ctr" anchorCtr="0">
            <a:noAutofit/>
          </a:bodyPr>
          <a:lstStyle/>
          <a:p>
            <a:endParaRPr sz="2400"/>
          </a:p>
        </p:txBody>
      </p:sp>
      <p:pic>
        <p:nvPicPr>
          <p:cNvPr id="13" name="Picture 28" descr="A picture containing drawing, food&#10;&#10;Description automatically generated">
            <a:extLst>
              <a:ext uri="{FF2B5EF4-FFF2-40B4-BE49-F238E27FC236}">
                <a16:creationId xmlns:a16="http://schemas.microsoft.com/office/drawing/2014/main" id="{639E3233-B188-CD42-AE58-73E304EF0C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62024"/>
          <a:stretch/>
        </p:blipFill>
        <p:spPr>
          <a:xfrm>
            <a:off x="0" y="0"/>
            <a:ext cx="2545094" cy="6858000"/>
          </a:xfrm>
          <a:prstGeom prst="rect">
            <a:avLst/>
          </a:prstGeom>
        </p:spPr>
      </p:pic>
      <p:pic>
        <p:nvPicPr>
          <p:cNvPr id="14" name="Picture 28" descr="A picture containing drawing, food&#10;&#10;Description automatically generated">
            <a:extLst>
              <a:ext uri="{FF2B5EF4-FFF2-40B4-BE49-F238E27FC236}">
                <a16:creationId xmlns:a16="http://schemas.microsoft.com/office/drawing/2014/main" id="{4816D809-9226-CE4B-8E29-1F38ECE24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51" y="2183405"/>
            <a:ext cx="2491189" cy="2491189"/>
          </a:xfrm>
          <a:prstGeom prst="rect">
            <a:avLst/>
          </a:prstGeom>
        </p:spPr>
      </p:pic>
      <p:pic>
        <p:nvPicPr>
          <p:cNvPr id="15" name="Picture 13" descr="A close up of a logo&#10;&#10;Description automatically generated">
            <a:extLst>
              <a:ext uri="{FF2B5EF4-FFF2-40B4-BE49-F238E27FC236}">
                <a16:creationId xmlns:a16="http://schemas.microsoft.com/office/drawing/2014/main" id="{A229B7DC-43B8-BA43-A505-CE764F6FE283}"/>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15240" y="313200"/>
            <a:ext cx="761160" cy="315390"/>
          </a:xfrm>
          <a:prstGeom prst="rect">
            <a:avLst/>
          </a:prstGeom>
        </p:spPr>
      </p:pic>
      <p:sp>
        <p:nvSpPr>
          <p:cNvPr id="17" name="Freeform 5">
            <a:extLst>
              <a:ext uri="{FF2B5EF4-FFF2-40B4-BE49-F238E27FC236}">
                <a16:creationId xmlns:a16="http://schemas.microsoft.com/office/drawing/2014/main" id="{F8740589-DB0C-6545-B92C-07EE4F411162}"/>
              </a:ext>
            </a:extLst>
          </p:cNvPr>
          <p:cNvSpPr/>
          <p:nvPr/>
        </p:nvSpPr>
        <p:spPr>
          <a:xfrm>
            <a:off x="2958767" y="1272739"/>
            <a:ext cx="8056473" cy="1474600"/>
          </a:xfrm>
          <a:custGeom>
            <a:avLst/>
            <a:gdLst>
              <a:gd name="connsiteX0" fmla="*/ 6035040 w 6042355"/>
              <a:gd name="connsiteY0" fmla="*/ 0 h 3035808"/>
              <a:gd name="connsiteX1" fmla="*/ 0 w 6042355"/>
              <a:gd name="connsiteY1" fmla="*/ 29261 h 3035808"/>
              <a:gd name="connsiteX2" fmla="*/ 0 w 6042355"/>
              <a:gd name="connsiteY2" fmla="*/ 3035808 h 3035808"/>
              <a:gd name="connsiteX3" fmla="*/ 6042355 w 6042355"/>
              <a:gd name="connsiteY3" fmla="*/ 3035808 h 3035808"/>
              <a:gd name="connsiteX0" fmla="*/ 6035040 w 6042355"/>
              <a:gd name="connsiteY0" fmla="*/ 0 h 3035808"/>
              <a:gd name="connsiteX1" fmla="*/ 7316 w 6042355"/>
              <a:gd name="connsiteY1" fmla="*/ 0 h 3035808"/>
              <a:gd name="connsiteX2" fmla="*/ 0 w 6042355"/>
              <a:gd name="connsiteY2" fmla="*/ 3035808 h 3035808"/>
              <a:gd name="connsiteX3" fmla="*/ 6042355 w 6042355"/>
              <a:gd name="connsiteY3" fmla="*/ 3035808 h 3035808"/>
            </a:gdLst>
            <a:ahLst/>
            <a:cxnLst>
              <a:cxn ang="0">
                <a:pos x="connsiteX0" y="connsiteY0"/>
              </a:cxn>
              <a:cxn ang="0">
                <a:pos x="connsiteX1" y="connsiteY1"/>
              </a:cxn>
              <a:cxn ang="0">
                <a:pos x="connsiteX2" y="connsiteY2"/>
              </a:cxn>
              <a:cxn ang="0">
                <a:pos x="connsiteX3" y="connsiteY3"/>
              </a:cxn>
            </a:cxnLst>
            <a:rect l="l" t="t" r="r" b="b"/>
            <a:pathLst>
              <a:path w="6042355" h="3035808">
                <a:moveTo>
                  <a:pt x="6035040" y="0"/>
                </a:moveTo>
                <a:lnTo>
                  <a:pt x="7316" y="0"/>
                </a:lnTo>
                <a:cubicBezTo>
                  <a:pt x="4877" y="1011936"/>
                  <a:pt x="2439" y="2023872"/>
                  <a:pt x="0" y="3035808"/>
                </a:cubicBezTo>
                <a:lnTo>
                  <a:pt x="6042355" y="3035808"/>
                </a:lnTo>
              </a:path>
            </a:pathLst>
          </a:custGeom>
          <a:ln w="25400">
            <a:solidFill>
              <a:srgbClr val="FF2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400"/>
          </a:p>
        </p:txBody>
      </p:sp>
      <p:sp>
        <p:nvSpPr>
          <p:cNvPr id="18" name="TextBox 7">
            <a:extLst>
              <a:ext uri="{FF2B5EF4-FFF2-40B4-BE49-F238E27FC236}">
                <a16:creationId xmlns:a16="http://schemas.microsoft.com/office/drawing/2014/main" id="{99FF4A78-F871-B54B-8512-78CA7E6F9D60}"/>
              </a:ext>
            </a:extLst>
          </p:cNvPr>
          <p:cNvSpPr txBox="1"/>
          <p:nvPr/>
        </p:nvSpPr>
        <p:spPr>
          <a:xfrm>
            <a:off x="3298422" y="1563763"/>
            <a:ext cx="7724648" cy="892552"/>
          </a:xfrm>
          <a:prstGeom prst="rect">
            <a:avLst/>
          </a:prstGeom>
          <a:noFill/>
        </p:spPr>
        <p:txBody>
          <a:bodyPr wrap="square" rtlCol="0" anchor="ctr">
            <a:spAutoFit/>
          </a:bodyPr>
          <a:lstStyle/>
          <a:p>
            <a:r>
              <a:rPr lang="ja-JP" altLang="en-US" sz="2000" b="1">
                <a:latin typeface="Meiryo" panose="020B0604030504040204" pitchFamily="34" charset="-128"/>
                <a:ea typeface="Meiryo" panose="020B0604030504040204" pitchFamily="34" charset="-128"/>
              </a:rPr>
              <a:t>モチベーション</a:t>
            </a:r>
            <a:endParaRPr lang="en-US" altLang="ja-JP" sz="2000" b="1"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　学生</a:t>
            </a:r>
            <a:r>
              <a:rPr lang="ja-JP" altLang="en-US" sz="1600" dirty="0">
                <a:latin typeface="Meiryo" panose="020B0604030504040204" pitchFamily="34" charset="-128"/>
                <a:ea typeface="Meiryo" panose="020B0604030504040204" pitchFamily="34" charset="-128"/>
              </a:rPr>
              <a:t>管理チームによる定期的な個人面談</a:t>
            </a:r>
          </a:p>
          <a:p>
            <a:r>
              <a:rPr lang="ja-JP" altLang="en-US" sz="1600">
                <a:latin typeface="Meiryo" panose="020B0604030504040204" pitchFamily="34" charset="-128"/>
                <a:ea typeface="Meiryo" panose="020B0604030504040204" pitchFamily="34" charset="-128"/>
              </a:rPr>
              <a:t>　モチベーションアップイベント</a:t>
            </a:r>
            <a:r>
              <a:rPr lang="ja-JP" altLang="en-US" sz="1600" dirty="0">
                <a:latin typeface="Meiryo" panose="020B0604030504040204" pitchFamily="34" charset="-128"/>
                <a:ea typeface="Meiryo" panose="020B0604030504040204" pitchFamily="34" charset="-128"/>
              </a:rPr>
              <a:t>（文化交流、日本語学習、日本就職など</a:t>
            </a:r>
            <a:r>
              <a:rPr lang="ja-JP" altLang="en-US" sz="1600">
                <a:latin typeface="Meiryo" panose="020B0604030504040204" pitchFamily="34" charset="-128"/>
                <a:ea typeface="Meiryo" panose="020B0604030504040204" pitchFamily="34" charset="-128"/>
              </a:rPr>
              <a:t>）を開催</a:t>
            </a:r>
            <a:endParaRPr lang="ja-JP" altLang="en-US" sz="1600" dirty="0">
              <a:latin typeface="Meiryo" panose="020B0604030504040204" pitchFamily="34" charset="-128"/>
              <a:ea typeface="Meiryo" panose="020B0604030504040204" pitchFamily="34" charset="-128"/>
            </a:endParaRPr>
          </a:p>
        </p:txBody>
      </p:sp>
      <p:grpSp>
        <p:nvGrpSpPr>
          <p:cNvPr id="19" name="Group 24">
            <a:extLst>
              <a:ext uri="{FF2B5EF4-FFF2-40B4-BE49-F238E27FC236}">
                <a16:creationId xmlns:a16="http://schemas.microsoft.com/office/drawing/2014/main" id="{0F2D5F8D-1F6E-CD48-B636-339CA69FA9DF}"/>
              </a:ext>
            </a:extLst>
          </p:cNvPr>
          <p:cNvGrpSpPr/>
          <p:nvPr/>
        </p:nvGrpSpPr>
        <p:grpSpPr>
          <a:xfrm>
            <a:off x="2958766" y="3084292"/>
            <a:ext cx="8056473" cy="1474600"/>
            <a:chOff x="3511296" y="2914674"/>
            <a:chExt cx="8056473" cy="1474600"/>
          </a:xfrm>
        </p:grpSpPr>
        <p:sp>
          <p:nvSpPr>
            <p:cNvPr id="20" name="Freeform 10">
              <a:extLst>
                <a:ext uri="{FF2B5EF4-FFF2-40B4-BE49-F238E27FC236}">
                  <a16:creationId xmlns:a16="http://schemas.microsoft.com/office/drawing/2014/main" id="{B0C94D35-1EB9-8D4A-9E19-625746C98DBB}"/>
                </a:ext>
              </a:extLst>
            </p:cNvPr>
            <p:cNvSpPr/>
            <p:nvPr/>
          </p:nvSpPr>
          <p:spPr>
            <a:xfrm>
              <a:off x="3511296" y="2914674"/>
              <a:ext cx="8056473" cy="1474600"/>
            </a:xfrm>
            <a:custGeom>
              <a:avLst/>
              <a:gdLst>
                <a:gd name="connsiteX0" fmla="*/ 6035040 w 6042355"/>
                <a:gd name="connsiteY0" fmla="*/ 0 h 3035808"/>
                <a:gd name="connsiteX1" fmla="*/ 0 w 6042355"/>
                <a:gd name="connsiteY1" fmla="*/ 29261 h 3035808"/>
                <a:gd name="connsiteX2" fmla="*/ 0 w 6042355"/>
                <a:gd name="connsiteY2" fmla="*/ 3035808 h 3035808"/>
                <a:gd name="connsiteX3" fmla="*/ 6042355 w 6042355"/>
                <a:gd name="connsiteY3" fmla="*/ 3035808 h 3035808"/>
                <a:gd name="connsiteX0" fmla="*/ 6035040 w 6042355"/>
                <a:gd name="connsiteY0" fmla="*/ 0 h 3035808"/>
                <a:gd name="connsiteX1" fmla="*/ 7316 w 6042355"/>
                <a:gd name="connsiteY1" fmla="*/ 0 h 3035808"/>
                <a:gd name="connsiteX2" fmla="*/ 0 w 6042355"/>
                <a:gd name="connsiteY2" fmla="*/ 3035808 h 3035808"/>
                <a:gd name="connsiteX3" fmla="*/ 6042355 w 6042355"/>
                <a:gd name="connsiteY3" fmla="*/ 3035808 h 3035808"/>
              </a:gdLst>
              <a:ahLst/>
              <a:cxnLst>
                <a:cxn ang="0">
                  <a:pos x="connsiteX0" y="connsiteY0"/>
                </a:cxn>
                <a:cxn ang="0">
                  <a:pos x="connsiteX1" y="connsiteY1"/>
                </a:cxn>
                <a:cxn ang="0">
                  <a:pos x="connsiteX2" y="connsiteY2"/>
                </a:cxn>
                <a:cxn ang="0">
                  <a:pos x="connsiteX3" y="connsiteY3"/>
                </a:cxn>
              </a:cxnLst>
              <a:rect l="l" t="t" r="r" b="b"/>
              <a:pathLst>
                <a:path w="6042355" h="3035808">
                  <a:moveTo>
                    <a:pt x="6035040" y="0"/>
                  </a:moveTo>
                  <a:lnTo>
                    <a:pt x="7316" y="0"/>
                  </a:lnTo>
                  <a:cubicBezTo>
                    <a:pt x="4877" y="1011936"/>
                    <a:pt x="2439" y="2023872"/>
                    <a:pt x="0" y="3035808"/>
                  </a:cubicBezTo>
                  <a:lnTo>
                    <a:pt x="6042355" y="3035808"/>
                  </a:lnTo>
                </a:path>
              </a:pathLst>
            </a:custGeom>
            <a:ln w="25400">
              <a:solidFill>
                <a:srgbClr val="FF2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latin typeface="Meiryo" panose="020B0604030504040204" pitchFamily="34" charset="-128"/>
              </a:endParaRPr>
            </a:p>
          </p:txBody>
        </p:sp>
        <p:sp>
          <p:nvSpPr>
            <p:cNvPr id="21" name="TextBox 12">
              <a:extLst>
                <a:ext uri="{FF2B5EF4-FFF2-40B4-BE49-F238E27FC236}">
                  <a16:creationId xmlns:a16="http://schemas.microsoft.com/office/drawing/2014/main" id="{616AE444-0898-BA42-97BD-8FE84E614DFE}"/>
                </a:ext>
              </a:extLst>
            </p:cNvPr>
            <p:cNvSpPr txBox="1"/>
            <p:nvPr/>
          </p:nvSpPr>
          <p:spPr>
            <a:xfrm>
              <a:off x="3843120" y="3205699"/>
              <a:ext cx="7523575" cy="892552"/>
            </a:xfrm>
            <a:prstGeom prst="rect">
              <a:avLst/>
            </a:prstGeom>
            <a:noFill/>
          </p:spPr>
          <p:txBody>
            <a:bodyPr wrap="square" rtlCol="0" anchor="ctr">
              <a:spAutoFit/>
            </a:bodyPr>
            <a:lstStyle/>
            <a:p>
              <a:r>
                <a:rPr lang="ja-JP" altLang="en-US" sz="2000" b="1">
                  <a:latin typeface="Meiryo" panose="020B0604030504040204" pitchFamily="34" charset="-128"/>
                  <a:ea typeface="Meiryo" panose="020B0604030504040204" pitchFamily="34" charset="-128"/>
                </a:rPr>
                <a:t>授業</a:t>
              </a:r>
              <a:endParaRPr lang="en-US" altLang="ja-JP" sz="2000" b="1"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　</a:t>
              </a:r>
              <a:r>
                <a:rPr lang="en-US" altLang="ja-JP" sz="1600" dirty="0">
                  <a:latin typeface="Meiryo" panose="020B0604030504040204" pitchFamily="34" charset="-128"/>
                  <a:ea typeface="Meiryo" panose="020B0604030504040204" pitchFamily="34" charset="-128"/>
                </a:rPr>
                <a:t>Sun*</a:t>
              </a:r>
              <a:r>
                <a:rPr lang="ja-JP" altLang="en-US" sz="1600">
                  <a:latin typeface="Meiryo" panose="020B0604030504040204" pitchFamily="34" charset="-128"/>
                  <a:ea typeface="Meiryo" panose="020B0604030504040204" pitchFamily="34" charset="-128"/>
                </a:rPr>
                <a:t>が開発した、授業管理を</a:t>
              </a:r>
              <a:r>
                <a:rPr lang="ja-JP" altLang="en-US" sz="1600" dirty="0">
                  <a:latin typeface="Meiryo" panose="020B0604030504040204" pitchFamily="34" charset="-128"/>
                  <a:ea typeface="Meiryo" panose="020B0604030504040204" pitchFamily="34" charset="-128"/>
                </a:rPr>
                <a:t>行う</a:t>
              </a:r>
              <a:r>
                <a:rPr lang="en-US" altLang="ja-JP" sz="1600" dirty="0">
                  <a:latin typeface="Meiryo" panose="020B0604030504040204" pitchFamily="34" charset="-128"/>
                  <a:ea typeface="Meiryo" panose="020B0604030504040204" pitchFamily="34" charset="-128"/>
                </a:rPr>
                <a:t>Web</a:t>
              </a:r>
              <a:r>
                <a:rPr lang="ja-JP" altLang="en-US" sz="1600">
                  <a:latin typeface="Meiryo" panose="020B0604030504040204" pitchFamily="34" charset="-128"/>
                  <a:ea typeface="Meiryo" panose="020B0604030504040204" pitchFamily="34" charset="-128"/>
                </a:rPr>
                <a:t>システム</a:t>
              </a:r>
              <a:r>
                <a:rPr lang="en-US" altLang="ja-JP" sz="1600" dirty="0">
                  <a:latin typeface="Meiryo" panose="020B0604030504040204" pitchFamily="34" charset="-128"/>
                  <a:ea typeface="Meiryo" panose="020B0604030504040204" pitchFamily="34" charset="-128"/>
                </a:rPr>
                <a:t>(Schooler)</a:t>
              </a:r>
              <a:endParaRPr lang="ja-JP" altLang="en-US"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　学生の時間割・出席・成績をオンラインで管理</a:t>
              </a:r>
              <a:endParaRPr lang="en-US" altLang="ja-JP" sz="1600" dirty="0">
                <a:latin typeface="Meiryo" panose="020B0604030504040204" pitchFamily="34" charset="-128"/>
                <a:ea typeface="Meiryo" panose="020B0604030504040204" pitchFamily="34" charset="-128"/>
              </a:endParaRPr>
            </a:p>
          </p:txBody>
        </p:sp>
      </p:grpSp>
      <p:grpSp>
        <p:nvGrpSpPr>
          <p:cNvPr id="22" name="Group 23">
            <a:extLst>
              <a:ext uri="{FF2B5EF4-FFF2-40B4-BE49-F238E27FC236}">
                <a16:creationId xmlns:a16="http://schemas.microsoft.com/office/drawing/2014/main" id="{024717C9-8EC8-5D4E-9497-67E09A16329F}"/>
              </a:ext>
            </a:extLst>
          </p:cNvPr>
          <p:cNvGrpSpPr/>
          <p:nvPr/>
        </p:nvGrpSpPr>
        <p:grpSpPr>
          <a:xfrm>
            <a:off x="2958766" y="4895846"/>
            <a:ext cx="8309869" cy="1474600"/>
            <a:chOff x="3511296" y="4574687"/>
            <a:chExt cx="8309869" cy="1474600"/>
          </a:xfrm>
        </p:grpSpPr>
        <p:sp>
          <p:nvSpPr>
            <p:cNvPr id="23" name="Freeform 10">
              <a:extLst>
                <a:ext uri="{FF2B5EF4-FFF2-40B4-BE49-F238E27FC236}">
                  <a16:creationId xmlns:a16="http://schemas.microsoft.com/office/drawing/2014/main" id="{52DE9A72-A2C4-F941-B4E4-78318329A8F5}"/>
                </a:ext>
              </a:extLst>
            </p:cNvPr>
            <p:cNvSpPr/>
            <p:nvPr/>
          </p:nvSpPr>
          <p:spPr>
            <a:xfrm>
              <a:off x="3511296" y="4574687"/>
              <a:ext cx="8056473" cy="1474600"/>
            </a:xfrm>
            <a:custGeom>
              <a:avLst/>
              <a:gdLst>
                <a:gd name="connsiteX0" fmla="*/ 6035040 w 6042355"/>
                <a:gd name="connsiteY0" fmla="*/ 0 h 3035808"/>
                <a:gd name="connsiteX1" fmla="*/ 0 w 6042355"/>
                <a:gd name="connsiteY1" fmla="*/ 29261 h 3035808"/>
                <a:gd name="connsiteX2" fmla="*/ 0 w 6042355"/>
                <a:gd name="connsiteY2" fmla="*/ 3035808 h 3035808"/>
                <a:gd name="connsiteX3" fmla="*/ 6042355 w 6042355"/>
                <a:gd name="connsiteY3" fmla="*/ 3035808 h 3035808"/>
                <a:gd name="connsiteX0" fmla="*/ 6035040 w 6042355"/>
                <a:gd name="connsiteY0" fmla="*/ 0 h 3035808"/>
                <a:gd name="connsiteX1" fmla="*/ 7316 w 6042355"/>
                <a:gd name="connsiteY1" fmla="*/ 0 h 3035808"/>
                <a:gd name="connsiteX2" fmla="*/ 0 w 6042355"/>
                <a:gd name="connsiteY2" fmla="*/ 3035808 h 3035808"/>
                <a:gd name="connsiteX3" fmla="*/ 6042355 w 6042355"/>
                <a:gd name="connsiteY3" fmla="*/ 3035808 h 3035808"/>
              </a:gdLst>
              <a:ahLst/>
              <a:cxnLst>
                <a:cxn ang="0">
                  <a:pos x="connsiteX0" y="connsiteY0"/>
                </a:cxn>
                <a:cxn ang="0">
                  <a:pos x="connsiteX1" y="connsiteY1"/>
                </a:cxn>
                <a:cxn ang="0">
                  <a:pos x="connsiteX2" y="connsiteY2"/>
                </a:cxn>
                <a:cxn ang="0">
                  <a:pos x="connsiteX3" y="connsiteY3"/>
                </a:cxn>
              </a:cxnLst>
              <a:rect l="l" t="t" r="r" b="b"/>
              <a:pathLst>
                <a:path w="6042355" h="3035808">
                  <a:moveTo>
                    <a:pt x="6035040" y="0"/>
                  </a:moveTo>
                  <a:lnTo>
                    <a:pt x="7316" y="0"/>
                  </a:lnTo>
                  <a:cubicBezTo>
                    <a:pt x="4877" y="1011936"/>
                    <a:pt x="2439" y="2023872"/>
                    <a:pt x="0" y="3035808"/>
                  </a:cubicBezTo>
                  <a:lnTo>
                    <a:pt x="6042355" y="3035808"/>
                  </a:lnTo>
                </a:path>
              </a:pathLst>
            </a:custGeom>
            <a:ln w="25400">
              <a:solidFill>
                <a:srgbClr val="FF2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latin typeface="Meiryo" panose="020B0604030504040204" pitchFamily="34" charset="-128"/>
              </a:endParaRPr>
            </a:p>
          </p:txBody>
        </p:sp>
        <p:sp>
          <p:nvSpPr>
            <p:cNvPr id="24" name="TextBox 15">
              <a:extLst>
                <a:ext uri="{FF2B5EF4-FFF2-40B4-BE49-F238E27FC236}">
                  <a16:creationId xmlns:a16="http://schemas.microsoft.com/office/drawing/2014/main" id="{F3C62E17-C0A0-C840-87D4-9E88C0666AD7}"/>
                </a:ext>
              </a:extLst>
            </p:cNvPr>
            <p:cNvSpPr txBox="1"/>
            <p:nvPr/>
          </p:nvSpPr>
          <p:spPr>
            <a:xfrm>
              <a:off x="3843120" y="4865711"/>
              <a:ext cx="7978045" cy="892552"/>
            </a:xfrm>
            <a:prstGeom prst="rect">
              <a:avLst/>
            </a:prstGeom>
            <a:noFill/>
          </p:spPr>
          <p:txBody>
            <a:bodyPr wrap="square" rtlCol="0" anchor="ctr">
              <a:spAutoFit/>
            </a:bodyPr>
            <a:lstStyle/>
            <a:p>
              <a:r>
                <a:rPr lang="ja-JP" altLang="en-US" sz="2000" b="1">
                  <a:latin typeface="Meiryo" panose="020B0604030504040204" pitchFamily="34" charset="-128"/>
                  <a:ea typeface="Meiryo" panose="020B0604030504040204" pitchFamily="34" charset="-128"/>
                </a:rPr>
                <a:t>就職</a:t>
              </a:r>
              <a:endParaRPr lang="en-US" altLang="ja-JP" sz="2000" b="1" dirty="0">
                <a:latin typeface="Meiryo" panose="020B0604030504040204" pitchFamily="34" charset="-128"/>
                <a:ea typeface="Meiryo" panose="020B0604030504040204" pitchFamily="34" charset="-128"/>
              </a:endParaRPr>
            </a:p>
            <a:p>
              <a:pPr>
                <a:defRPr sz="1600">
                  <a:latin typeface="Meiryo"/>
                  <a:ea typeface="Meiryo"/>
                  <a:cs typeface="Meiryo"/>
                  <a:sym typeface="Meiryo"/>
                </a:defRPr>
              </a:pPr>
              <a:r>
                <a:rPr lang="ja-JP" altLang="en-US"/>
                <a:t>　</a:t>
              </a:r>
              <a:r>
                <a:rPr lang="en-US" altLang="ja-JP" dirty="0"/>
                <a:t>Sun*</a:t>
              </a:r>
              <a:r>
                <a:rPr lang="ja-JP" altLang="en-US"/>
                <a:t>が開発した、就職支援を行う</a:t>
              </a:r>
              <a:r>
                <a:rPr lang="en-US" altLang="ja-JP" dirty="0"/>
                <a:t>Web</a:t>
              </a:r>
              <a:r>
                <a:rPr lang="ja-JP" altLang="en-US"/>
                <a:t>システム</a:t>
              </a:r>
              <a:r>
                <a:rPr lang="en-US" altLang="ja-JP" dirty="0"/>
                <a:t>(</a:t>
              </a:r>
              <a:r>
                <a:rPr lang="en-US" altLang="ja-JP" sz="1600" dirty="0">
                  <a:latin typeface="Meiryo" panose="020B0604030504040204" pitchFamily="34" charset="-128"/>
                  <a:ea typeface="Meiryo" panose="020B0604030504040204" pitchFamily="34" charset="-128"/>
                </a:rPr>
                <a:t>SCP</a:t>
              </a:r>
              <a:r>
                <a:rPr lang="en-US" altLang="ja-JP" dirty="0"/>
                <a:t>)</a:t>
              </a:r>
              <a:endParaRPr lang="ja-JP" altLang="en-US"/>
            </a:p>
            <a:p>
              <a:pPr>
                <a:defRPr sz="1600">
                  <a:latin typeface="Meiryo"/>
                  <a:ea typeface="Meiryo"/>
                  <a:cs typeface="Meiryo"/>
                  <a:sym typeface="Meiryo"/>
                </a:defRPr>
              </a:pPr>
              <a:r>
                <a:rPr lang="ja-JP" altLang="en-US"/>
                <a:t>　</a:t>
              </a:r>
              <a:r>
                <a:rPr lang="ja-JP" altLang="en-US" sz="1600">
                  <a:latin typeface="Meiryo" panose="020B0604030504040204" pitchFamily="34" charset="-128"/>
                  <a:ea typeface="Meiryo" panose="020B0604030504040204" pitchFamily="34" charset="-128"/>
                </a:rPr>
                <a:t>ジョブフェア関連の情報管理、</a:t>
              </a:r>
              <a:r>
                <a:rPr lang="ja-JP" altLang="en-US"/>
                <a:t>内定取得後の学生フォロー</a:t>
              </a:r>
              <a:endParaRPr lang="ja-JP" altLang="en-US" dirty="0"/>
            </a:p>
          </p:txBody>
        </p:sp>
      </p:grpSp>
      <p:sp>
        <p:nvSpPr>
          <p:cNvPr id="26" name="テキスト ボックス 25">
            <a:extLst>
              <a:ext uri="{FF2B5EF4-FFF2-40B4-BE49-F238E27FC236}">
                <a16:creationId xmlns:a16="http://schemas.microsoft.com/office/drawing/2014/main" id="{FEBDB1EC-CAF4-2C4C-9F55-3ABA9A423DF1}"/>
              </a:ext>
            </a:extLst>
          </p:cNvPr>
          <p:cNvSpPr txBox="1"/>
          <p:nvPr/>
        </p:nvSpPr>
        <p:spPr>
          <a:xfrm>
            <a:off x="11728310" y="6449302"/>
            <a:ext cx="389850"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13</a:t>
            </a:r>
            <a:endParaRPr kumimoji="1" lang="ja-JP" altLang="en-US">
              <a:latin typeface="Apple Chancery" panose="03020702040506060504" pitchFamily="66" charset="-79"/>
              <a:cs typeface="Apple Chancery" panose="03020702040506060504" pitchFamily="66" charset="-79"/>
            </a:endParaRPr>
          </a:p>
        </p:txBody>
      </p:sp>
      <p:pic>
        <p:nvPicPr>
          <p:cNvPr id="16" name="グラフィックス 15">
            <a:extLst>
              <a:ext uri="{FF2B5EF4-FFF2-40B4-BE49-F238E27FC236}">
                <a16:creationId xmlns:a16="http://schemas.microsoft.com/office/drawing/2014/main" id="{F0226EC8-884E-9F4E-8FF4-3E870F7022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7223" y="3704795"/>
            <a:ext cx="1541805" cy="304690"/>
          </a:xfrm>
          <a:prstGeom prst="rect">
            <a:avLst/>
          </a:prstGeom>
        </p:spPr>
      </p:pic>
      <p:pic>
        <p:nvPicPr>
          <p:cNvPr id="25" name="図 24">
            <a:extLst>
              <a:ext uri="{FF2B5EF4-FFF2-40B4-BE49-F238E27FC236}">
                <a16:creationId xmlns:a16="http://schemas.microsoft.com/office/drawing/2014/main" id="{6693F127-E07E-6B4C-A5F9-880D199C33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5668" y="5418673"/>
            <a:ext cx="942769" cy="493395"/>
          </a:xfrm>
          <a:prstGeom prst="rect">
            <a:avLst/>
          </a:prstGeom>
        </p:spPr>
      </p:pic>
      <p:pic>
        <p:nvPicPr>
          <p:cNvPr id="27" name="グラフィックス 26">
            <a:extLst>
              <a:ext uri="{FF2B5EF4-FFF2-40B4-BE49-F238E27FC236}">
                <a16:creationId xmlns:a16="http://schemas.microsoft.com/office/drawing/2014/main" id="{AD83776E-D198-5642-BA93-A3F74FE8E3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90711" y="5509426"/>
            <a:ext cx="734807" cy="293662"/>
          </a:xfrm>
          <a:prstGeom prst="rect">
            <a:avLst/>
          </a:prstGeom>
        </p:spPr>
      </p:pic>
    </p:spTree>
    <p:extLst>
      <p:ext uri="{BB962C8B-B14F-4D97-AF65-F5344CB8AC3E}">
        <p14:creationId xmlns:p14="http://schemas.microsoft.com/office/powerpoint/2010/main" val="309581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486D5666-410E-D044-A48A-CA845A070C98}"/>
              </a:ext>
            </a:extLst>
          </p:cNvPr>
          <p:cNvSpPr txBox="1"/>
          <p:nvPr/>
        </p:nvSpPr>
        <p:spPr>
          <a:xfrm>
            <a:off x="1295725" y="996560"/>
            <a:ext cx="3216412" cy="1569660"/>
          </a:xfrm>
          <a:prstGeom prst="rect">
            <a:avLst/>
          </a:prstGeom>
          <a:noFill/>
        </p:spPr>
        <p:txBody>
          <a:bodyPr wrap="square" rtlCol="0">
            <a:spAutoFit/>
          </a:bodyPr>
          <a:lstStyle/>
          <a:p>
            <a:r>
              <a:rPr lang="en-US" altLang="ja-JP" sz="9600" dirty="0">
                <a:latin typeface="Nikkyou Sans" panose="02000503000000000000" pitchFamily="2" charset="-128"/>
                <a:ea typeface="Nikkyou Sans" panose="02000503000000000000" pitchFamily="2" charset="-128"/>
              </a:rPr>
              <a:t>1349</a:t>
            </a:r>
          </a:p>
        </p:txBody>
      </p:sp>
      <p:sp>
        <p:nvSpPr>
          <p:cNvPr id="13" name="テキスト ボックス 12">
            <a:extLst>
              <a:ext uri="{FF2B5EF4-FFF2-40B4-BE49-F238E27FC236}">
                <a16:creationId xmlns:a16="http://schemas.microsoft.com/office/drawing/2014/main" id="{440082C9-B22F-E84C-B507-03417760FDB9}"/>
              </a:ext>
            </a:extLst>
          </p:cNvPr>
          <p:cNvSpPr txBox="1"/>
          <p:nvPr/>
        </p:nvSpPr>
        <p:spPr>
          <a:xfrm>
            <a:off x="1366339" y="995423"/>
            <a:ext cx="1758815" cy="369332"/>
          </a:xfrm>
          <a:prstGeom prst="rect">
            <a:avLst/>
          </a:prstGeom>
          <a:noFill/>
        </p:spPr>
        <p:txBody>
          <a:bodyPr wrap="none" rtlCol="0">
            <a:spAutoFit/>
          </a:bodyPr>
          <a:lstStyle/>
          <a:p>
            <a:r>
              <a:rPr kumimoji="1" lang="ja-JP" altLang="en-US"/>
              <a:t>現在の在籍学生</a:t>
            </a:r>
          </a:p>
        </p:txBody>
      </p:sp>
      <p:sp>
        <p:nvSpPr>
          <p:cNvPr id="14" name="テキスト ボックス 13">
            <a:extLst>
              <a:ext uri="{FF2B5EF4-FFF2-40B4-BE49-F238E27FC236}">
                <a16:creationId xmlns:a16="http://schemas.microsoft.com/office/drawing/2014/main" id="{71575C0F-0687-5345-BF3F-E195FC23FD12}"/>
              </a:ext>
            </a:extLst>
          </p:cNvPr>
          <p:cNvSpPr txBox="1"/>
          <p:nvPr/>
        </p:nvSpPr>
        <p:spPr>
          <a:xfrm>
            <a:off x="8622551" y="1351607"/>
            <a:ext cx="2618947" cy="1446550"/>
          </a:xfrm>
          <a:prstGeom prst="rect">
            <a:avLst/>
          </a:prstGeom>
          <a:noFill/>
        </p:spPr>
        <p:txBody>
          <a:bodyPr wrap="square" rtlCol="0">
            <a:spAutoFit/>
          </a:bodyPr>
          <a:lstStyle/>
          <a:p>
            <a:r>
              <a:rPr lang="en-US" altLang="ja-JP" sz="8800" dirty="0">
                <a:latin typeface="Nikkyou Sans" panose="02000503000000000000" pitchFamily="2" charset="-128"/>
                <a:ea typeface="Nikkyou Sans" panose="02000503000000000000" pitchFamily="2" charset="-128"/>
              </a:rPr>
              <a:t>425</a:t>
            </a:r>
          </a:p>
        </p:txBody>
      </p:sp>
      <p:sp>
        <p:nvSpPr>
          <p:cNvPr id="15" name="テキスト ボックス 14">
            <a:extLst>
              <a:ext uri="{FF2B5EF4-FFF2-40B4-BE49-F238E27FC236}">
                <a16:creationId xmlns:a16="http://schemas.microsoft.com/office/drawing/2014/main" id="{7979FC9E-B2DD-924D-B800-835E6B315694}"/>
              </a:ext>
            </a:extLst>
          </p:cNvPr>
          <p:cNvSpPr txBox="1"/>
          <p:nvPr/>
        </p:nvSpPr>
        <p:spPr>
          <a:xfrm>
            <a:off x="8679016" y="1337406"/>
            <a:ext cx="1795684" cy="369332"/>
          </a:xfrm>
          <a:prstGeom prst="rect">
            <a:avLst/>
          </a:prstGeom>
          <a:noFill/>
        </p:spPr>
        <p:txBody>
          <a:bodyPr wrap="none" rtlCol="0">
            <a:spAutoFit/>
          </a:bodyPr>
          <a:lstStyle/>
          <a:p>
            <a:r>
              <a:rPr kumimoji="1" lang="ja-JP" altLang="en-US"/>
              <a:t>これまでの卒業生</a:t>
            </a:r>
          </a:p>
        </p:txBody>
      </p:sp>
      <p:sp>
        <p:nvSpPr>
          <p:cNvPr id="16" name="テキスト ボックス 15">
            <a:extLst>
              <a:ext uri="{FF2B5EF4-FFF2-40B4-BE49-F238E27FC236}">
                <a16:creationId xmlns:a16="http://schemas.microsoft.com/office/drawing/2014/main" id="{FB35F48C-1E40-6843-9A2B-11520C2C5580}"/>
              </a:ext>
            </a:extLst>
          </p:cNvPr>
          <p:cNvSpPr txBox="1"/>
          <p:nvPr/>
        </p:nvSpPr>
        <p:spPr>
          <a:xfrm>
            <a:off x="8595944" y="3411526"/>
            <a:ext cx="2781220" cy="1446550"/>
          </a:xfrm>
          <a:prstGeom prst="rect">
            <a:avLst/>
          </a:prstGeom>
          <a:noFill/>
        </p:spPr>
        <p:txBody>
          <a:bodyPr wrap="square" rtlCol="0">
            <a:spAutoFit/>
          </a:bodyPr>
          <a:lstStyle/>
          <a:p>
            <a:r>
              <a:rPr lang="en-US" altLang="ja-JP" sz="8800" dirty="0">
                <a:latin typeface="Nikkyou Sans" panose="02000503000000000000" pitchFamily="2" charset="-128"/>
                <a:ea typeface="Nikkyou Sans" panose="02000503000000000000" pitchFamily="2" charset="-128"/>
              </a:rPr>
              <a:t>373</a:t>
            </a:r>
            <a:endParaRPr lang="en-US" altLang="ja-JP" sz="3200" dirty="0">
              <a:latin typeface="Nikkyou Sans" panose="02000503000000000000" pitchFamily="2" charset="-128"/>
              <a:ea typeface="Nikkyou Sans" panose="02000503000000000000" pitchFamily="2" charset="-128"/>
            </a:endParaRPr>
          </a:p>
        </p:txBody>
      </p:sp>
      <p:sp>
        <p:nvSpPr>
          <p:cNvPr id="17" name="テキスト ボックス 16">
            <a:extLst>
              <a:ext uri="{FF2B5EF4-FFF2-40B4-BE49-F238E27FC236}">
                <a16:creationId xmlns:a16="http://schemas.microsoft.com/office/drawing/2014/main" id="{1D988312-CEDD-8F43-B598-20203DB60D46}"/>
              </a:ext>
            </a:extLst>
          </p:cNvPr>
          <p:cNvSpPr txBox="1"/>
          <p:nvPr/>
        </p:nvSpPr>
        <p:spPr>
          <a:xfrm>
            <a:off x="8640106" y="3218952"/>
            <a:ext cx="2257349" cy="369332"/>
          </a:xfrm>
          <a:prstGeom prst="rect">
            <a:avLst/>
          </a:prstGeom>
          <a:noFill/>
        </p:spPr>
        <p:txBody>
          <a:bodyPr wrap="none" rtlCol="0">
            <a:spAutoFit/>
          </a:bodyPr>
          <a:lstStyle/>
          <a:p>
            <a:r>
              <a:rPr kumimoji="1" lang="ja-JP" altLang="en-US"/>
              <a:t>これまでの内定獲得者</a:t>
            </a:r>
          </a:p>
        </p:txBody>
      </p:sp>
      <p:sp>
        <p:nvSpPr>
          <p:cNvPr id="20" name="テキスト ボックス 19">
            <a:extLst>
              <a:ext uri="{FF2B5EF4-FFF2-40B4-BE49-F238E27FC236}">
                <a16:creationId xmlns:a16="http://schemas.microsoft.com/office/drawing/2014/main" id="{F5FBB071-7FBA-EA48-B4AF-D3B5F66336A0}"/>
              </a:ext>
            </a:extLst>
          </p:cNvPr>
          <p:cNvSpPr txBox="1"/>
          <p:nvPr/>
        </p:nvSpPr>
        <p:spPr>
          <a:xfrm>
            <a:off x="8595944" y="5037714"/>
            <a:ext cx="2912347" cy="1446550"/>
          </a:xfrm>
          <a:prstGeom prst="rect">
            <a:avLst/>
          </a:prstGeom>
          <a:noFill/>
        </p:spPr>
        <p:txBody>
          <a:bodyPr wrap="square" rtlCol="0">
            <a:spAutoFit/>
          </a:bodyPr>
          <a:lstStyle/>
          <a:p>
            <a:r>
              <a:rPr lang="en-US" altLang="ja-JP" sz="8800" dirty="0">
                <a:latin typeface="Nikkyou Sans" panose="02000503000000000000" pitchFamily="2" charset="-128"/>
                <a:ea typeface="Nikkyou Sans" panose="02000503000000000000" pitchFamily="2" charset="-128"/>
              </a:rPr>
              <a:t>289</a:t>
            </a:r>
            <a:endParaRPr lang="en-US" altLang="ja-JP" sz="3200" dirty="0">
              <a:latin typeface="Nikkyou Sans" panose="02000503000000000000" pitchFamily="2" charset="-128"/>
              <a:ea typeface="Nikkyou Sans" panose="02000503000000000000" pitchFamily="2" charset="-128"/>
            </a:endParaRPr>
          </a:p>
        </p:txBody>
      </p:sp>
      <p:sp>
        <p:nvSpPr>
          <p:cNvPr id="21" name="テキスト ボックス 20">
            <a:extLst>
              <a:ext uri="{FF2B5EF4-FFF2-40B4-BE49-F238E27FC236}">
                <a16:creationId xmlns:a16="http://schemas.microsoft.com/office/drawing/2014/main" id="{F7BD4512-A8A8-5443-816A-981512C9265D}"/>
              </a:ext>
            </a:extLst>
          </p:cNvPr>
          <p:cNvSpPr txBox="1"/>
          <p:nvPr/>
        </p:nvSpPr>
        <p:spPr>
          <a:xfrm>
            <a:off x="8654407" y="5043833"/>
            <a:ext cx="2074607" cy="369332"/>
          </a:xfrm>
          <a:prstGeom prst="rect">
            <a:avLst/>
          </a:prstGeom>
          <a:noFill/>
        </p:spPr>
        <p:txBody>
          <a:bodyPr wrap="none" rtlCol="0">
            <a:spAutoFit/>
          </a:bodyPr>
          <a:lstStyle/>
          <a:p>
            <a:r>
              <a:rPr kumimoji="1" lang="ja-JP" altLang="en-US"/>
              <a:t>学生の増加率</a:t>
            </a:r>
            <a:r>
              <a:rPr kumimoji="1" lang="ja-JP" altLang="en-US" sz="1200"/>
              <a:t>（</a:t>
            </a:r>
            <a:r>
              <a:rPr kumimoji="1" lang="en-US" altLang="ja-JP" sz="1200" dirty="0"/>
              <a:t>6</a:t>
            </a:r>
            <a:r>
              <a:rPr kumimoji="1" lang="ja-JP" altLang="en-US" sz="1200"/>
              <a:t>年間）</a:t>
            </a:r>
          </a:p>
        </p:txBody>
      </p:sp>
      <p:pic>
        <p:nvPicPr>
          <p:cNvPr id="3" name="図 2">
            <a:extLst>
              <a:ext uri="{FF2B5EF4-FFF2-40B4-BE49-F238E27FC236}">
                <a16:creationId xmlns:a16="http://schemas.microsoft.com/office/drawing/2014/main" id="{95290642-7C29-224B-A0D7-9F83D8329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589" y="1270171"/>
            <a:ext cx="2184750" cy="1625892"/>
          </a:xfrm>
          <a:prstGeom prst="rect">
            <a:avLst/>
          </a:prstGeom>
        </p:spPr>
      </p:pic>
      <p:pic>
        <p:nvPicPr>
          <p:cNvPr id="8" name="図 7">
            <a:extLst>
              <a:ext uri="{FF2B5EF4-FFF2-40B4-BE49-F238E27FC236}">
                <a16:creationId xmlns:a16="http://schemas.microsoft.com/office/drawing/2014/main" id="{277E1121-3867-014C-871A-73F978F05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206" y="2514868"/>
            <a:ext cx="2679626" cy="4037544"/>
          </a:xfrm>
          <a:prstGeom prst="rect">
            <a:avLst/>
          </a:prstGeom>
        </p:spPr>
      </p:pic>
      <p:pic>
        <p:nvPicPr>
          <p:cNvPr id="24" name="図 23">
            <a:extLst>
              <a:ext uri="{FF2B5EF4-FFF2-40B4-BE49-F238E27FC236}">
                <a16:creationId xmlns:a16="http://schemas.microsoft.com/office/drawing/2014/main" id="{6656F493-19F7-944F-9367-C52D3DF71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16762">
            <a:off x="6470999" y="4795544"/>
            <a:ext cx="1580645" cy="1932294"/>
          </a:xfrm>
          <a:prstGeom prst="rect">
            <a:avLst/>
          </a:prstGeom>
        </p:spPr>
      </p:pic>
      <p:pic>
        <p:nvPicPr>
          <p:cNvPr id="26" name="図 25">
            <a:extLst>
              <a:ext uri="{FF2B5EF4-FFF2-40B4-BE49-F238E27FC236}">
                <a16:creationId xmlns:a16="http://schemas.microsoft.com/office/drawing/2014/main" id="{F4A24426-2E55-0947-BE36-7016D6EBDC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2713" y="3194660"/>
            <a:ext cx="2128626" cy="1446550"/>
          </a:xfrm>
          <a:prstGeom prst="rect">
            <a:avLst/>
          </a:prstGeom>
        </p:spPr>
      </p:pic>
      <p:sp>
        <p:nvSpPr>
          <p:cNvPr id="31" name="テキスト ボックス 30">
            <a:extLst>
              <a:ext uri="{FF2B5EF4-FFF2-40B4-BE49-F238E27FC236}">
                <a16:creationId xmlns:a16="http://schemas.microsoft.com/office/drawing/2014/main" id="{AA6CE8D4-BA2B-CB46-A853-9AC8D5C40786}"/>
              </a:ext>
            </a:extLst>
          </p:cNvPr>
          <p:cNvSpPr txBox="1"/>
          <p:nvPr/>
        </p:nvSpPr>
        <p:spPr>
          <a:xfrm>
            <a:off x="11728310" y="6449302"/>
            <a:ext cx="426720"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14</a:t>
            </a:r>
            <a:endParaRPr kumimoji="1" lang="ja-JP" altLang="en-US">
              <a:latin typeface="Apple Chancery" panose="03020702040506060504" pitchFamily="66" charset="-79"/>
              <a:cs typeface="Apple Chancery" panose="03020702040506060504" pitchFamily="66" charset="-79"/>
            </a:endParaRPr>
          </a:p>
        </p:txBody>
      </p:sp>
      <p:sp>
        <p:nvSpPr>
          <p:cNvPr id="35" name="Google Shape;91;p21">
            <a:extLst>
              <a:ext uri="{FF2B5EF4-FFF2-40B4-BE49-F238E27FC236}">
                <a16:creationId xmlns:a16="http://schemas.microsoft.com/office/drawing/2014/main" id="{35DA81A4-9E0B-254A-818A-04C45D6B6CFF}"/>
              </a:ext>
            </a:extLst>
          </p:cNvPr>
          <p:cNvSpPr txBox="1"/>
          <p:nvPr/>
        </p:nvSpPr>
        <p:spPr>
          <a:xfrm>
            <a:off x="333220" y="202880"/>
            <a:ext cx="11360800" cy="606000"/>
          </a:xfrm>
          <a:prstGeom prst="rect">
            <a:avLst/>
          </a:prstGeom>
          <a:noFill/>
          <a:ln>
            <a:noFill/>
          </a:ln>
        </p:spPr>
        <p:txBody>
          <a:bodyPr spcFirstLastPara="1" wrap="square" lIns="121900" tIns="121900" rIns="121900" bIns="121900" anchor="t" anchorCtr="0">
            <a:noAutofit/>
          </a:bodyPr>
          <a:lstStyle/>
          <a:p>
            <a:pPr marL="101597">
              <a:buSzPts val="2400"/>
            </a:pPr>
            <a:r>
              <a:rPr lang="en-US" altLang="ja-JP" sz="2400" b="1" dirty="0">
                <a:latin typeface="Meiryo" panose="020B0604030504040204" pitchFamily="34" charset="-128"/>
                <a:ea typeface="Meiryo" panose="020B0604030504040204" pitchFamily="34" charset="-128"/>
              </a:rPr>
              <a:t>3.5 </a:t>
            </a:r>
            <a:r>
              <a:rPr lang="ja-JP" altLang="en-US" sz="2400" b="1">
                <a:latin typeface="Meiryo" panose="020B0604030504040204" pitchFamily="34" charset="-128"/>
                <a:ea typeface="Meiryo" panose="020B0604030504040204" pitchFamily="34" charset="-128"/>
              </a:rPr>
              <a:t>これまでの実績</a:t>
            </a:r>
            <a:endParaRPr lang="en-US" altLang="ja-JP" sz="2400" b="1" dirty="0">
              <a:latin typeface="Meiryo" panose="020B0604030504040204" pitchFamily="34" charset="-128"/>
              <a:ea typeface="Meiryo" panose="020B0604030504040204" pitchFamily="34" charset="-128"/>
            </a:endParaRPr>
          </a:p>
        </p:txBody>
      </p:sp>
      <p:sp>
        <p:nvSpPr>
          <p:cNvPr id="36" name="Google Shape;92;p21">
            <a:extLst>
              <a:ext uri="{FF2B5EF4-FFF2-40B4-BE49-F238E27FC236}">
                <a16:creationId xmlns:a16="http://schemas.microsoft.com/office/drawing/2014/main" id="{9862E42B-48B3-5E48-8FE1-CE915CB2C921}"/>
              </a:ext>
            </a:extLst>
          </p:cNvPr>
          <p:cNvSpPr/>
          <p:nvPr/>
        </p:nvSpPr>
        <p:spPr>
          <a:xfrm>
            <a:off x="415600" y="704967"/>
            <a:ext cx="11360800" cy="61200"/>
          </a:xfrm>
          <a:prstGeom prst="rect">
            <a:avLst/>
          </a:prstGeom>
          <a:solidFill>
            <a:srgbClr val="FF0000"/>
          </a:solidFill>
          <a:ln>
            <a:noFill/>
          </a:ln>
        </p:spPr>
        <p:txBody>
          <a:bodyPr spcFirstLastPara="1" wrap="square" lIns="121900" tIns="121900" rIns="121900" bIns="121900" anchor="ctr" anchorCtr="0">
            <a:noAutofit/>
          </a:bodyPr>
          <a:lstStyle/>
          <a:p>
            <a:endParaRPr sz="2400"/>
          </a:p>
        </p:txBody>
      </p:sp>
      <p:pic>
        <p:nvPicPr>
          <p:cNvPr id="37" name="Picture 27" descr="A close up of a logo&#10;&#10;Description automatically generated">
            <a:extLst>
              <a:ext uri="{FF2B5EF4-FFF2-40B4-BE49-F238E27FC236}">
                <a16:creationId xmlns:a16="http://schemas.microsoft.com/office/drawing/2014/main" id="{3217C57E-439B-1C4A-8341-6027634D804B}"/>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30230" y="313852"/>
            <a:ext cx="761160" cy="315390"/>
          </a:xfrm>
          <a:prstGeom prst="rect">
            <a:avLst/>
          </a:prstGeom>
        </p:spPr>
      </p:pic>
      <p:sp>
        <p:nvSpPr>
          <p:cNvPr id="2" name="正方形/長方形 1">
            <a:extLst>
              <a:ext uri="{FF2B5EF4-FFF2-40B4-BE49-F238E27FC236}">
                <a16:creationId xmlns:a16="http://schemas.microsoft.com/office/drawing/2014/main" id="{2F00B073-67EE-A347-9F36-79446EA1982B}"/>
              </a:ext>
            </a:extLst>
          </p:cNvPr>
          <p:cNvSpPr/>
          <p:nvPr/>
        </p:nvSpPr>
        <p:spPr>
          <a:xfrm>
            <a:off x="10746479" y="4126918"/>
            <a:ext cx="646331" cy="646331"/>
          </a:xfrm>
          <a:prstGeom prst="rect">
            <a:avLst/>
          </a:prstGeom>
        </p:spPr>
        <p:txBody>
          <a:bodyPr wrap="none">
            <a:spAutoFit/>
          </a:bodyPr>
          <a:lstStyle/>
          <a:p>
            <a:r>
              <a:rPr lang="ja-JP" altLang="en-US" sz="3600">
                <a:latin typeface="Nikkyou Sans" panose="02000503000000000000" pitchFamily="2" charset="-128"/>
                <a:ea typeface="Nikkyou Sans" panose="02000503000000000000" pitchFamily="2" charset="-128"/>
              </a:rPr>
              <a:t>人</a:t>
            </a:r>
            <a:endParaRPr lang="ja-JP" altLang="en-US" sz="3600"/>
          </a:p>
        </p:txBody>
      </p:sp>
      <p:sp>
        <p:nvSpPr>
          <p:cNvPr id="5" name="正方形/長方形 4">
            <a:extLst>
              <a:ext uri="{FF2B5EF4-FFF2-40B4-BE49-F238E27FC236}">
                <a16:creationId xmlns:a16="http://schemas.microsoft.com/office/drawing/2014/main" id="{1FBF987F-06F9-AB44-8675-A329CFB62146}"/>
              </a:ext>
            </a:extLst>
          </p:cNvPr>
          <p:cNvSpPr/>
          <p:nvPr/>
        </p:nvSpPr>
        <p:spPr>
          <a:xfrm>
            <a:off x="10788265" y="5798321"/>
            <a:ext cx="553357" cy="584775"/>
          </a:xfrm>
          <a:prstGeom prst="rect">
            <a:avLst/>
          </a:prstGeom>
        </p:spPr>
        <p:txBody>
          <a:bodyPr wrap="none">
            <a:spAutoFit/>
          </a:bodyPr>
          <a:lstStyle/>
          <a:p>
            <a:r>
              <a:rPr lang="ja-JP" altLang="en-US" sz="3200">
                <a:latin typeface="Nikkyou Sans" panose="02000503000000000000" pitchFamily="2" charset="-128"/>
                <a:ea typeface="Nikkyou Sans" panose="02000503000000000000" pitchFamily="2" charset="-128"/>
              </a:rPr>
              <a:t>％</a:t>
            </a:r>
            <a:endParaRPr lang="ja-JP" altLang="en-US" sz="3200"/>
          </a:p>
        </p:txBody>
      </p:sp>
      <p:sp>
        <p:nvSpPr>
          <p:cNvPr id="25" name="正方形/長方形 24">
            <a:extLst>
              <a:ext uri="{FF2B5EF4-FFF2-40B4-BE49-F238E27FC236}">
                <a16:creationId xmlns:a16="http://schemas.microsoft.com/office/drawing/2014/main" id="{82526AC0-E647-0B41-9362-2F6E39C88505}"/>
              </a:ext>
            </a:extLst>
          </p:cNvPr>
          <p:cNvSpPr/>
          <p:nvPr/>
        </p:nvSpPr>
        <p:spPr>
          <a:xfrm>
            <a:off x="10748713" y="2067351"/>
            <a:ext cx="646331" cy="646331"/>
          </a:xfrm>
          <a:prstGeom prst="rect">
            <a:avLst/>
          </a:prstGeom>
        </p:spPr>
        <p:txBody>
          <a:bodyPr wrap="none">
            <a:spAutoFit/>
          </a:bodyPr>
          <a:lstStyle/>
          <a:p>
            <a:r>
              <a:rPr lang="ja-JP" altLang="en-US" sz="3600">
                <a:latin typeface="Nikkyou Sans" panose="02000503000000000000" pitchFamily="2" charset="-128"/>
                <a:ea typeface="Nikkyou Sans" panose="02000503000000000000" pitchFamily="2" charset="-128"/>
              </a:rPr>
              <a:t>人</a:t>
            </a:r>
            <a:endParaRPr lang="ja-JP" altLang="en-US" sz="3600"/>
          </a:p>
        </p:txBody>
      </p:sp>
      <p:sp>
        <p:nvSpPr>
          <p:cNvPr id="27" name="正方形/長方形 26">
            <a:extLst>
              <a:ext uri="{FF2B5EF4-FFF2-40B4-BE49-F238E27FC236}">
                <a16:creationId xmlns:a16="http://schemas.microsoft.com/office/drawing/2014/main" id="{4D24BB87-FDE0-E94E-8112-035252F582A4}"/>
              </a:ext>
            </a:extLst>
          </p:cNvPr>
          <p:cNvSpPr/>
          <p:nvPr/>
        </p:nvSpPr>
        <p:spPr>
          <a:xfrm>
            <a:off x="4076176" y="1816713"/>
            <a:ext cx="646331" cy="646331"/>
          </a:xfrm>
          <a:prstGeom prst="rect">
            <a:avLst/>
          </a:prstGeom>
        </p:spPr>
        <p:txBody>
          <a:bodyPr wrap="none">
            <a:spAutoFit/>
          </a:bodyPr>
          <a:lstStyle/>
          <a:p>
            <a:r>
              <a:rPr lang="ja-JP" altLang="en-US" sz="3600">
                <a:latin typeface="Nikkyou Sans" panose="02000503000000000000" pitchFamily="2" charset="-128"/>
                <a:ea typeface="Nikkyou Sans" panose="02000503000000000000" pitchFamily="2" charset="-128"/>
              </a:rPr>
              <a:t>人</a:t>
            </a:r>
            <a:endParaRPr lang="ja-JP" altLang="en-US" sz="3600"/>
          </a:p>
        </p:txBody>
      </p:sp>
      <p:sp>
        <p:nvSpPr>
          <p:cNvPr id="28" name="※ 2019年4月現在">
            <a:extLst>
              <a:ext uri="{FF2B5EF4-FFF2-40B4-BE49-F238E27FC236}">
                <a16:creationId xmlns:a16="http://schemas.microsoft.com/office/drawing/2014/main" id="{984F5DCC-FFE9-5C48-914C-0EE06EDFBBCA}"/>
              </a:ext>
            </a:extLst>
          </p:cNvPr>
          <p:cNvSpPr txBox="1"/>
          <p:nvPr/>
        </p:nvSpPr>
        <p:spPr>
          <a:xfrm>
            <a:off x="10316327" y="6496149"/>
            <a:ext cx="1329849"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200" dirty="0"/>
              <a:t>※ 20</a:t>
            </a:r>
            <a:r>
              <a:rPr lang="en-US" altLang="ja-JP" sz="1200" dirty="0"/>
              <a:t>20</a:t>
            </a:r>
            <a:r>
              <a:rPr sz="1200" dirty="0"/>
              <a:t>年4月現在</a:t>
            </a:r>
          </a:p>
        </p:txBody>
      </p:sp>
    </p:spTree>
    <p:extLst>
      <p:ext uri="{BB962C8B-B14F-4D97-AF65-F5344CB8AC3E}">
        <p14:creationId xmlns:p14="http://schemas.microsoft.com/office/powerpoint/2010/main" val="2582120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
            <a:extLst>
              <a:ext uri="{FF2B5EF4-FFF2-40B4-BE49-F238E27FC236}">
                <a16:creationId xmlns:a16="http://schemas.microsoft.com/office/drawing/2014/main" id="{7ED65BF1-F1C7-B043-A1DD-735231B01323}"/>
              </a:ext>
            </a:extLst>
          </p:cNvPr>
          <p:cNvSpPr/>
          <p:nvPr/>
        </p:nvSpPr>
        <p:spPr>
          <a:xfrm>
            <a:off x="457006" y="4036504"/>
            <a:ext cx="5403947" cy="2341292"/>
          </a:xfrm>
          <a:prstGeom prst="rect">
            <a:avLst/>
          </a:prstGeom>
          <a:solidFill>
            <a:srgbClr val="FFFFFF"/>
          </a:solidFill>
          <a:ln w="38100" cap="flat">
            <a:solidFill>
              <a:srgbClr val="000000"/>
            </a:solidFill>
            <a:prstDash val="solid"/>
            <a:round/>
          </a:ln>
          <a:effectLst/>
        </p:spPr>
        <p:txBody>
          <a:bodyPr wrap="square" lIns="45719" tIns="45719" rIns="45719" bIns="45719" numCol="1" anchor="ctr">
            <a:noAutofit/>
          </a:bodyPr>
          <a:lstStyle/>
          <a:p>
            <a:pPr algn="ctr">
              <a:defRPr sz="2700">
                <a:solidFill>
                  <a:srgbClr val="FFFFFF"/>
                </a:solidFill>
              </a:defRPr>
            </a:pPr>
            <a:endParaRPr/>
          </a:p>
        </p:txBody>
      </p:sp>
      <p:sp>
        <p:nvSpPr>
          <p:cNvPr id="10" name="Rounded Rectangle 6">
            <a:extLst>
              <a:ext uri="{FF2B5EF4-FFF2-40B4-BE49-F238E27FC236}">
                <a16:creationId xmlns:a16="http://schemas.microsoft.com/office/drawing/2014/main" id="{D760DD1F-FE93-9A47-AE99-1DCE71FEAD26}"/>
              </a:ext>
            </a:extLst>
          </p:cNvPr>
          <p:cNvSpPr/>
          <p:nvPr/>
        </p:nvSpPr>
        <p:spPr>
          <a:xfrm>
            <a:off x="449180" y="1294455"/>
            <a:ext cx="5403945" cy="2341294"/>
          </a:xfrm>
          <a:prstGeom prst="rect">
            <a:avLst/>
          </a:prstGeom>
          <a:solidFill>
            <a:srgbClr val="FFFFFF"/>
          </a:solidFill>
          <a:ln w="38100" cap="flat">
            <a:solidFill>
              <a:srgbClr val="FF2200"/>
            </a:solidFill>
            <a:prstDash val="solid"/>
            <a:round/>
          </a:ln>
          <a:effectLst/>
        </p:spPr>
        <p:txBody>
          <a:bodyPr wrap="square" lIns="45719" tIns="45719" rIns="45719" bIns="45719" numCol="1" anchor="ctr">
            <a:noAutofit/>
          </a:bodyPr>
          <a:lstStyle/>
          <a:p>
            <a:pPr algn="ctr">
              <a:defRPr sz="2700">
                <a:solidFill>
                  <a:srgbClr val="FFFFFF"/>
                </a:solidFill>
              </a:defRPr>
            </a:pPr>
            <a:endParaRPr/>
          </a:p>
        </p:txBody>
      </p:sp>
      <p:sp>
        <p:nvSpPr>
          <p:cNvPr id="13" name="Rounded Rectangle 14">
            <a:extLst>
              <a:ext uri="{FF2B5EF4-FFF2-40B4-BE49-F238E27FC236}">
                <a16:creationId xmlns:a16="http://schemas.microsoft.com/office/drawing/2014/main" id="{19050EAE-52E4-7445-9875-A63DCF074210}"/>
              </a:ext>
            </a:extLst>
          </p:cNvPr>
          <p:cNvSpPr/>
          <p:nvPr/>
        </p:nvSpPr>
        <p:spPr>
          <a:xfrm>
            <a:off x="6341329" y="4044330"/>
            <a:ext cx="5401493" cy="2324386"/>
          </a:xfrm>
          <a:prstGeom prst="rect">
            <a:avLst/>
          </a:prstGeom>
          <a:solidFill>
            <a:srgbClr val="FFFFFF"/>
          </a:solidFill>
          <a:ln w="38100" cap="flat">
            <a:solidFill>
              <a:srgbClr val="FF2200"/>
            </a:solidFill>
            <a:prstDash val="solid"/>
            <a:round/>
          </a:ln>
          <a:effectLst/>
        </p:spPr>
        <p:txBody>
          <a:bodyPr wrap="square" lIns="45719" tIns="45719" rIns="45719" bIns="45719" numCol="1" anchor="ctr">
            <a:noAutofit/>
          </a:bodyPr>
          <a:lstStyle/>
          <a:p>
            <a:pPr algn="ctr">
              <a:defRPr sz="2700">
                <a:solidFill>
                  <a:srgbClr val="FFFFFF"/>
                </a:solidFill>
              </a:defRPr>
            </a:pPr>
            <a:endParaRPr/>
          </a:p>
        </p:txBody>
      </p:sp>
      <p:sp>
        <p:nvSpPr>
          <p:cNvPr id="16" name="Rounded Rectangle 10">
            <a:extLst>
              <a:ext uri="{FF2B5EF4-FFF2-40B4-BE49-F238E27FC236}">
                <a16:creationId xmlns:a16="http://schemas.microsoft.com/office/drawing/2014/main" id="{2BA70273-875E-E642-96BA-C5A9A52A4C44}"/>
              </a:ext>
            </a:extLst>
          </p:cNvPr>
          <p:cNvSpPr/>
          <p:nvPr/>
        </p:nvSpPr>
        <p:spPr>
          <a:xfrm>
            <a:off x="6341331" y="1294454"/>
            <a:ext cx="5401491" cy="2324385"/>
          </a:xfrm>
          <a:prstGeom prst="rect">
            <a:avLst/>
          </a:prstGeom>
          <a:solidFill>
            <a:srgbClr val="FFFFFF"/>
          </a:solidFill>
          <a:ln w="38100" cap="flat">
            <a:solidFill>
              <a:srgbClr val="000000"/>
            </a:solidFill>
            <a:prstDash val="solid"/>
            <a:round/>
          </a:ln>
          <a:effectLst/>
        </p:spPr>
        <p:txBody>
          <a:bodyPr wrap="square" lIns="45719" tIns="45719" rIns="45719" bIns="45719" numCol="1" anchor="ctr">
            <a:noAutofit/>
          </a:bodyPr>
          <a:lstStyle/>
          <a:p>
            <a:pPr algn="ctr">
              <a:defRPr sz="2700">
                <a:solidFill>
                  <a:srgbClr val="FFFFFF"/>
                </a:solidFill>
              </a:defRPr>
            </a:pPr>
            <a:endParaRPr/>
          </a:p>
        </p:txBody>
      </p:sp>
      <p:sp>
        <p:nvSpPr>
          <p:cNvPr id="18" name="TextBox 53">
            <a:extLst>
              <a:ext uri="{FF2B5EF4-FFF2-40B4-BE49-F238E27FC236}">
                <a16:creationId xmlns:a16="http://schemas.microsoft.com/office/drawing/2014/main" id="{9366E0B5-F0DC-CD46-93B6-6995EF768535}"/>
              </a:ext>
            </a:extLst>
          </p:cNvPr>
          <p:cNvSpPr txBox="1"/>
          <p:nvPr/>
        </p:nvSpPr>
        <p:spPr>
          <a:xfrm>
            <a:off x="8078278" y="1867371"/>
            <a:ext cx="3274162" cy="1330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ヒラギノ角ゴシック W7"/>
                <a:ea typeface="ヒラギノ角ゴシック W7"/>
                <a:cs typeface="ヒラギノ角ゴシック W7"/>
                <a:sym typeface="ヒラギノ角ゴシック W7"/>
              </a:defRPr>
            </a:pPr>
            <a:r>
              <a:rPr lang="ja-JP" altLang="en-US" b="1">
                <a:latin typeface="Meiryo" panose="020B0604030504040204" pitchFamily="34" charset="-128"/>
                <a:ea typeface="Meiryo" panose="020B0604030504040204" pitchFamily="34" charset="-128"/>
              </a:rPr>
              <a:t>＊ </a:t>
            </a:r>
            <a:r>
              <a:rPr lang="en-US" altLang="ja-JP" b="1" dirty="0">
                <a:latin typeface="Meiryo" panose="020B0604030504040204" pitchFamily="34" charset="-128"/>
                <a:ea typeface="Meiryo" panose="020B0604030504040204" pitchFamily="34" charset="-128"/>
              </a:rPr>
              <a:t>Sun*</a:t>
            </a:r>
            <a:r>
              <a:rPr lang="ja-JP" altLang="en-US" b="1">
                <a:latin typeface="Meiryo" panose="020B0604030504040204" pitchFamily="34" charset="-128"/>
                <a:ea typeface="Meiryo" panose="020B0604030504040204" pitchFamily="34" charset="-128"/>
              </a:rPr>
              <a:t>の教育についてどう思うか？</a:t>
            </a:r>
          </a:p>
          <a:p>
            <a:pPr>
              <a:spcBef>
                <a:spcPts val="1000"/>
              </a:spcBef>
              <a:defRPr sz="1400">
                <a:latin typeface="Meiryo"/>
                <a:ea typeface="Meiryo"/>
                <a:cs typeface="Meiryo"/>
                <a:sym typeface="Meiryo"/>
              </a:defRPr>
            </a:pPr>
            <a:r>
              <a:rPr lang="ja-JP" altLang="en-US">
                <a:latin typeface="Meiryo" panose="020B0604030504040204" pitchFamily="34" charset="-128"/>
                <a:ea typeface="Meiryo" panose="020B0604030504040204" pitchFamily="34" charset="-128"/>
                <a:cs typeface="Meiryo"/>
                <a:sym typeface="Meiryo"/>
              </a:rPr>
              <a:t>実際に日本企業で働いたことがある先生が教えてくれるから、学問のための勉強ではなく社会で実際に使えることを学べるのが嬉しいです。</a:t>
            </a:r>
          </a:p>
        </p:txBody>
      </p:sp>
      <p:sp>
        <p:nvSpPr>
          <p:cNvPr id="19" name="TextBox 56">
            <a:extLst>
              <a:ext uri="{FF2B5EF4-FFF2-40B4-BE49-F238E27FC236}">
                <a16:creationId xmlns:a16="http://schemas.microsoft.com/office/drawing/2014/main" id="{A0F2FFB4-044C-B840-B00F-FFF7FFE9344C}"/>
              </a:ext>
            </a:extLst>
          </p:cNvPr>
          <p:cNvSpPr txBox="1"/>
          <p:nvPr/>
        </p:nvSpPr>
        <p:spPr>
          <a:xfrm>
            <a:off x="8082972" y="4321113"/>
            <a:ext cx="3413014" cy="2201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ヒラギノ角ゴシック W7"/>
                <a:ea typeface="ヒラギノ角ゴシック W7"/>
                <a:cs typeface="ヒラギノ角ゴシック W7"/>
                <a:sym typeface="ヒラギノ角ゴシック W7"/>
              </a:defRPr>
            </a:pPr>
            <a:r>
              <a:rPr lang="ja-JP" altLang="en-US" b="1">
                <a:latin typeface="Meiryo" panose="020B0604030504040204" pitchFamily="34" charset="-128"/>
                <a:ea typeface="Meiryo" panose="020B0604030504040204" pitchFamily="34" charset="-128"/>
              </a:rPr>
              <a:t>＊ </a:t>
            </a:r>
            <a:r>
              <a:rPr lang="en-US" altLang="ja-JP" b="1" dirty="0">
                <a:latin typeface="Meiryo" panose="020B0604030504040204" pitchFamily="34" charset="-128"/>
                <a:ea typeface="Meiryo" panose="020B0604030504040204" pitchFamily="34" charset="-128"/>
              </a:rPr>
              <a:t>Sun*</a:t>
            </a:r>
            <a:r>
              <a:rPr lang="ja-JP" altLang="en-US" b="1">
                <a:latin typeface="Meiryo" panose="020B0604030504040204" pitchFamily="34" charset="-128"/>
                <a:ea typeface="Meiryo" panose="020B0604030504040204" pitchFamily="34" charset="-128"/>
              </a:rPr>
              <a:t>の教育についてどう思うか？</a:t>
            </a:r>
          </a:p>
          <a:p>
            <a:pPr>
              <a:spcBef>
                <a:spcPts val="1000"/>
              </a:spcBef>
              <a:defRPr sz="1400">
                <a:latin typeface="Meiryo"/>
                <a:ea typeface="Meiryo"/>
                <a:cs typeface="Meiryo"/>
                <a:sym typeface="Meiryo"/>
              </a:defRPr>
            </a:pPr>
            <a:r>
              <a:rPr lang="ja-JP" altLang="en-US">
                <a:latin typeface="Meiryo" panose="020B0604030504040204" pitchFamily="34" charset="-128"/>
                <a:ea typeface="Meiryo" panose="020B0604030504040204" pitchFamily="34" charset="-128"/>
              </a:rPr>
              <a:t>日本語と</a:t>
            </a:r>
            <a:r>
              <a:rPr lang="en-US" altLang="ja-JP" dirty="0">
                <a:latin typeface="Meiryo" panose="020B0604030504040204" pitchFamily="34" charset="-128"/>
                <a:ea typeface="Meiryo" panose="020B0604030504040204" pitchFamily="34" charset="-128"/>
              </a:rPr>
              <a:t>IT</a:t>
            </a:r>
            <a:r>
              <a:rPr lang="ja-JP" altLang="en-US">
                <a:latin typeface="Meiryo" panose="020B0604030504040204" pitchFamily="34" charset="-128"/>
                <a:ea typeface="Meiryo" panose="020B0604030504040204" pitchFamily="34" charset="-128"/>
              </a:rPr>
              <a:t>を学べる良い環境を整えてくれているので非常に感謝してます。</a:t>
            </a:r>
          </a:p>
          <a:p>
            <a:pPr>
              <a:lnSpc>
                <a:spcPct val="115000"/>
              </a:lnSpc>
              <a:defRPr sz="1400">
                <a:latin typeface="Meiryo"/>
                <a:ea typeface="Meiryo"/>
                <a:cs typeface="Meiryo"/>
                <a:sym typeface="Meiryo"/>
              </a:defRPr>
            </a:pPr>
            <a:r>
              <a:rPr lang="ja-JP" altLang="en-US">
                <a:latin typeface="Meiryo" panose="020B0604030504040204" pitchFamily="34" charset="-128"/>
                <a:ea typeface="Meiryo" panose="020B0604030504040204" pitchFamily="34" charset="-128"/>
              </a:rPr>
              <a:t>また、勉強だけではなく日本語学習のモチベーションを上げてくれるイベントがあったり、就職に関するセミナーがあるのでとても助けていただいています。</a:t>
            </a:r>
          </a:p>
          <a:p>
            <a:pPr>
              <a:spcBef>
                <a:spcPts val="1000"/>
              </a:spcBef>
              <a:defRPr sz="1400">
                <a:latin typeface="Meiryo"/>
                <a:ea typeface="Meiryo"/>
                <a:cs typeface="Meiryo"/>
                <a:sym typeface="Meiryo"/>
              </a:defRPr>
            </a:pPr>
            <a:endParaRPr lang="en-US" altLang="ja-JP" dirty="0">
              <a:latin typeface="Meiryo" panose="020B0604030504040204" pitchFamily="34" charset="-128"/>
              <a:ea typeface="Meiryo" panose="020B0604030504040204" pitchFamily="34" charset="-128"/>
              <a:cs typeface="Meiryo"/>
              <a:sym typeface="Meiryo"/>
            </a:endParaRPr>
          </a:p>
        </p:txBody>
      </p:sp>
      <p:sp>
        <p:nvSpPr>
          <p:cNvPr id="21" name="TextBox 17">
            <a:extLst>
              <a:ext uri="{FF2B5EF4-FFF2-40B4-BE49-F238E27FC236}">
                <a16:creationId xmlns:a16="http://schemas.microsoft.com/office/drawing/2014/main" id="{DFC4089A-9F29-2247-9183-2F249FAA2DB2}"/>
              </a:ext>
            </a:extLst>
          </p:cNvPr>
          <p:cNvSpPr txBox="1"/>
          <p:nvPr/>
        </p:nvSpPr>
        <p:spPr>
          <a:xfrm>
            <a:off x="2081236" y="1643483"/>
            <a:ext cx="3433834" cy="176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400">
                <a:latin typeface="ヒラギノ角ゴシック W7"/>
                <a:ea typeface="ヒラギノ角ゴシック W7"/>
                <a:cs typeface="ヒラギノ角ゴシック W7"/>
                <a:sym typeface="ヒラギノ角ゴシック W7"/>
              </a:defRPr>
            </a:pPr>
            <a:r>
              <a:rPr b="1" dirty="0">
                <a:latin typeface="Meiryo" panose="020B0604030504040204" pitchFamily="34" charset="-128"/>
                <a:ea typeface="Meiryo" panose="020B0604030504040204" pitchFamily="34" charset="-128"/>
              </a:rPr>
              <a:t>＊</a:t>
            </a:r>
            <a:r>
              <a:rPr b="1" dirty="0" err="1">
                <a:latin typeface="Meiryo" panose="020B0604030504040204" pitchFamily="34" charset="-128"/>
                <a:ea typeface="Meiryo" panose="020B0604030504040204" pitchFamily="34" charset="-128"/>
              </a:rPr>
              <a:t>日本語を学ぶきっかけは</a:t>
            </a:r>
            <a:r>
              <a:rPr b="1" dirty="0">
                <a:latin typeface="Meiryo" panose="020B0604030504040204" pitchFamily="34" charset="-128"/>
                <a:ea typeface="Meiryo" panose="020B0604030504040204" pitchFamily="34" charset="-128"/>
              </a:rPr>
              <a:t>？</a:t>
            </a:r>
            <a:endParaRPr lang="ja-JP" altLang="en-US" b="1">
              <a:latin typeface="Meiryo" panose="020B0604030504040204" pitchFamily="34" charset="-128"/>
              <a:ea typeface="Meiryo" panose="020B0604030504040204" pitchFamily="34" charset="-128"/>
            </a:endParaRPr>
          </a:p>
          <a:p>
            <a:pPr>
              <a:spcBef>
                <a:spcPts val="1000"/>
              </a:spcBef>
              <a:defRPr sz="1400" spc="-100">
                <a:latin typeface="Meiryo"/>
                <a:ea typeface="Meiryo"/>
                <a:cs typeface="Meiryo"/>
                <a:sym typeface="Meiryo"/>
              </a:defRPr>
            </a:pPr>
            <a:r>
              <a:rPr lang="ja-JP" altLang="en-US">
                <a:latin typeface="Meiryo" panose="020B0604030504040204" pitchFamily="34" charset="-128"/>
                <a:ea typeface="Meiryo" panose="020B0604030504040204" pitchFamily="34" charset="-128"/>
              </a:rPr>
              <a:t>アニメや漫画が好きで日本の文化に興味を</a:t>
            </a:r>
            <a:br>
              <a:rPr lang="en-US" altLang="ja-JP" dirty="0">
                <a:latin typeface="Meiryo" panose="020B0604030504040204" pitchFamily="34" charset="-128"/>
                <a:ea typeface="Meiryo" panose="020B0604030504040204" pitchFamily="34" charset="-128"/>
              </a:rPr>
            </a:br>
            <a:r>
              <a:rPr lang="ja-JP" altLang="en-US">
                <a:latin typeface="Meiryo" panose="020B0604030504040204" pitchFamily="34" charset="-128"/>
                <a:ea typeface="Meiryo" panose="020B0604030504040204" pitchFamily="34" charset="-128"/>
              </a:rPr>
              <a:t>持ちました。</a:t>
            </a:r>
            <a:endParaRPr lang="en-US" altLang="ja-JP" dirty="0">
              <a:latin typeface="Meiryo" panose="020B0604030504040204" pitchFamily="34" charset="-128"/>
              <a:ea typeface="Meiryo" panose="020B0604030504040204" pitchFamily="34" charset="-128"/>
            </a:endParaRPr>
          </a:p>
          <a:p>
            <a:pPr>
              <a:spcBef>
                <a:spcPts val="1000"/>
              </a:spcBef>
              <a:defRPr sz="1400" spc="-100">
                <a:latin typeface="Meiryo"/>
                <a:ea typeface="Meiryo"/>
                <a:cs typeface="Meiryo"/>
                <a:sym typeface="Meiryo"/>
              </a:defRPr>
            </a:pPr>
            <a:endParaRPr lang="en-US" altLang="ja-JP" dirty="0">
              <a:latin typeface="Meiryo" panose="020B0604030504040204" pitchFamily="34" charset="-128"/>
              <a:ea typeface="Meiryo" panose="020B0604030504040204" pitchFamily="34" charset="-128"/>
            </a:endParaRPr>
          </a:p>
          <a:p>
            <a:pPr>
              <a:defRPr sz="1400">
                <a:latin typeface="ヒラギノ角ゴシック W7"/>
                <a:ea typeface="ヒラギノ角ゴシック W7"/>
                <a:cs typeface="ヒラギノ角ゴシック W7"/>
                <a:sym typeface="ヒラギノ角ゴシック W7"/>
              </a:defRPr>
            </a:pPr>
            <a:r>
              <a:rPr lang="ja-JP" altLang="en-US" b="1">
                <a:latin typeface="Meiryo" panose="020B0604030504040204" pitchFamily="34" charset="-128"/>
                <a:ea typeface="Meiryo" panose="020B0604030504040204" pitchFamily="34" charset="-128"/>
              </a:rPr>
              <a:t>＊日本就職したい理由は？</a:t>
            </a:r>
          </a:p>
          <a:p>
            <a:pPr>
              <a:spcBef>
                <a:spcPts val="1000"/>
              </a:spcBef>
              <a:defRPr sz="1400" spc="-100">
                <a:latin typeface="Meiryo"/>
                <a:ea typeface="Meiryo"/>
                <a:cs typeface="Meiryo"/>
                <a:sym typeface="Meiryo"/>
              </a:defRPr>
            </a:pPr>
            <a:r>
              <a:rPr lang="ja-JP" altLang="en-US">
                <a:latin typeface="Meiryo" panose="020B0604030504040204" pitchFamily="34" charset="-128"/>
                <a:ea typeface="Meiryo" panose="020B0604030504040204" pitchFamily="34" charset="-128"/>
              </a:rPr>
              <a:t>大好きな日本の文化に本場で触れたいです。</a:t>
            </a:r>
          </a:p>
        </p:txBody>
      </p:sp>
      <p:sp>
        <p:nvSpPr>
          <p:cNvPr id="22" name="TextBox 18">
            <a:extLst>
              <a:ext uri="{FF2B5EF4-FFF2-40B4-BE49-F238E27FC236}">
                <a16:creationId xmlns:a16="http://schemas.microsoft.com/office/drawing/2014/main" id="{AA2E1A88-AA7D-B44D-8A30-484079676A5E}"/>
              </a:ext>
            </a:extLst>
          </p:cNvPr>
          <p:cNvSpPr txBox="1"/>
          <p:nvPr/>
        </p:nvSpPr>
        <p:spPr>
          <a:xfrm>
            <a:off x="2081236" y="4289244"/>
            <a:ext cx="3565802" cy="18928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400">
                <a:latin typeface="ヒラギノ角ゴシック W7"/>
                <a:ea typeface="ヒラギノ角ゴシック W7"/>
                <a:cs typeface="ヒラギノ角ゴシック W7"/>
                <a:sym typeface="ヒラギノ角ゴシック W7"/>
              </a:defRPr>
            </a:pPr>
            <a:r>
              <a:rPr b="1" dirty="0">
                <a:latin typeface="Meiryo" panose="020B0604030504040204" pitchFamily="34" charset="-128"/>
                <a:ea typeface="Meiryo" panose="020B0604030504040204" pitchFamily="34" charset="-128"/>
              </a:rPr>
              <a:t>＊</a:t>
            </a:r>
            <a:r>
              <a:rPr b="1" dirty="0" err="1">
                <a:latin typeface="Meiryo" panose="020B0604030504040204" pitchFamily="34" charset="-128"/>
                <a:ea typeface="Meiryo" panose="020B0604030504040204" pitchFamily="34" charset="-128"/>
              </a:rPr>
              <a:t>日本語を学ぶ理由は</a:t>
            </a:r>
            <a:r>
              <a:rPr b="1" dirty="0">
                <a:latin typeface="Meiryo" panose="020B0604030504040204" pitchFamily="34" charset="-128"/>
                <a:ea typeface="Meiryo" panose="020B0604030504040204" pitchFamily="34" charset="-128"/>
              </a:rPr>
              <a:t>？</a:t>
            </a:r>
          </a:p>
          <a:p>
            <a:pPr>
              <a:spcBef>
                <a:spcPts val="1000"/>
              </a:spcBef>
              <a:defRPr sz="1400">
                <a:latin typeface="Meiryo"/>
                <a:ea typeface="Meiryo"/>
                <a:cs typeface="Meiryo"/>
                <a:sym typeface="Meiryo"/>
              </a:defRPr>
            </a:pPr>
            <a:r>
              <a:rPr dirty="0" err="1">
                <a:latin typeface="Meiryo" panose="020B0604030504040204" pitchFamily="34" charset="-128"/>
                <a:ea typeface="Meiryo" panose="020B0604030504040204" pitchFamily="34" charset="-128"/>
              </a:rPr>
              <a:t>日本語を話せると仕事に困らないですし、給料が高くなるからです</a:t>
            </a:r>
            <a:r>
              <a:rPr dirty="0">
                <a:latin typeface="Meiryo" panose="020B0604030504040204" pitchFamily="34" charset="-128"/>
                <a:ea typeface="Meiryo" panose="020B0604030504040204" pitchFamily="34" charset="-128"/>
              </a:rPr>
              <a:t>。</a:t>
            </a:r>
            <a:endParaRPr lang="en-US" altLang="ja-JP" dirty="0">
              <a:latin typeface="Meiryo" panose="020B0604030504040204" pitchFamily="34" charset="-128"/>
              <a:ea typeface="Meiryo" panose="020B0604030504040204" pitchFamily="34" charset="-128"/>
            </a:endParaRPr>
          </a:p>
          <a:p>
            <a:pPr>
              <a:spcBef>
                <a:spcPts val="1000"/>
              </a:spcBef>
              <a:defRPr sz="1400">
                <a:latin typeface="Meiryo"/>
                <a:ea typeface="Meiryo"/>
                <a:cs typeface="Meiryo"/>
                <a:sym typeface="Meiryo"/>
              </a:defRPr>
            </a:pPr>
            <a:endParaRPr sz="800" dirty="0">
              <a:latin typeface="Meiryo" panose="020B0604030504040204" pitchFamily="34" charset="-128"/>
              <a:ea typeface="Meiryo" panose="020B0604030504040204" pitchFamily="34" charset="-128"/>
            </a:endParaRPr>
          </a:p>
          <a:p>
            <a:pPr>
              <a:defRPr sz="1400">
                <a:latin typeface="ヒラギノ角ゴシック W7"/>
                <a:ea typeface="ヒラギノ角ゴシック W7"/>
                <a:cs typeface="ヒラギノ角ゴシック W7"/>
                <a:sym typeface="ヒラギノ角ゴシック W7"/>
              </a:defRPr>
            </a:pPr>
            <a:r>
              <a:rPr lang="ja-JP" altLang="en-US" b="1">
                <a:latin typeface="Meiryo" panose="020B0604030504040204" pitchFamily="34" charset="-128"/>
                <a:ea typeface="Meiryo" panose="020B0604030504040204" pitchFamily="34" charset="-128"/>
              </a:rPr>
              <a:t>＊日本就職したい理由は？</a:t>
            </a:r>
          </a:p>
          <a:p>
            <a:pPr>
              <a:spcBef>
                <a:spcPts val="1000"/>
              </a:spcBef>
              <a:defRPr sz="1400">
                <a:latin typeface="Meiryo"/>
                <a:ea typeface="Meiryo"/>
                <a:cs typeface="Meiryo"/>
                <a:sym typeface="Meiryo"/>
              </a:defRPr>
            </a:pPr>
            <a:r>
              <a:rPr lang="ja-JP" altLang="en-US">
                <a:latin typeface="Meiryo" panose="020B0604030504040204" pitchFamily="34" charset="-128"/>
                <a:ea typeface="Meiryo" panose="020B0604030504040204" pitchFamily="34" charset="-128"/>
              </a:rPr>
              <a:t>給与水準が高く、最先端の技術を使用して働く環境があるからです。</a:t>
            </a:r>
          </a:p>
        </p:txBody>
      </p:sp>
      <p:pic>
        <p:nvPicPr>
          <p:cNvPr id="23" name="図 7" descr="図 7">
            <a:extLst>
              <a:ext uri="{FF2B5EF4-FFF2-40B4-BE49-F238E27FC236}">
                <a16:creationId xmlns:a16="http://schemas.microsoft.com/office/drawing/2014/main" id="{BD94A2A3-3C16-1149-9DFC-E37527B3F5C9}"/>
              </a:ext>
            </a:extLst>
          </p:cNvPr>
          <p:cNvPicPr>
            <a:picLocks noChangeAspect="1"/>
          </p:cNvPicPr>
          <p:nvPr/>
        </p:nvPicPr>
        <p:blipFill>
          <a:blip r:embed="rId2">
            <a:extLst/>
          </a:blip>
          <a:stretch>
            <a:fillRect/>
          </a:stretch>
        </p:blipFill>
        <p:spPr>
          <a:xfrm flipH="1">
            <a:off x="344264" y="4192890"/>
            <a:ext cx="2219880" cy="2219881"/>
          </a:xfrm>
          <a:prstGeom prst="rect">
            <a:avLst/>
          </a:prstGeom>
          <a:ln w="12700">
            <a:miter lim="400000"/>
          </a:ln>
        </p:spPr>
      </p:pic>
      <p:pic>
        <p:nvPicPr>
          <p:cNvPr id="24" name="図 9" descr="図 9">
            <a:extLst>
              <a:ext uri="{FF2B5EF4-FFF2-40B4-BE49-F238E27FC236}">
                <a16:creationId xmlns:a16="http://schemas.microsoft.com/office/drawing/2014/main" id="{0C49945B-994D-474E-9292-CACF610A9A37}"/>
              </a:ext>
            </a:extLst>
          </p:cNvPr>
          <p:cNvPicPr>
            <a:picLocks noChangeAspect="1"/>
          </p:cNvPicPr>
          <p:nvPr/>
        </p:nvPicPr>
        <p:blipFill>
          <a:blip r:embed="rId3">
            <a:extLst/>
          </a:blip>
          <a:stretch>
            <a:fillRect/>
          </a:stretch>
        </p:blipFill>
        <p:spPr>
          <a:xfrm flipH="1">
            <a:off x="6307750" y="4123842"/>
            <a:ext cx="2148175" cy="2148175"/>
          </a:xfrm>
          <a:prstGeom prst="rect">
            <a:avLst/>
          </a:prstGeom>
          <a:ln w="12700">
            <a:miter lim="400000"/>
          </a:ln>
        </p:spPr>
      </p:pic>
      <p:pic>
        <p:nvPicPr>
          <p:cNvPr id="25" name="図 26" descr="図 26">
            <a:extLst>
              <a:ext uri="{FF2B5EF4-FFF2-40B4-BE49-F238E27FC236}">
                <a16:creationId xmlns:a16="http://schemas.microsoft.com/office/drawing/2014/main" id="{A67A9F1B-AF3D-E045-AEFE-1F5A50B3C87D}"/>
              </a:ext>
            </a:extLst>
          </p:cNvPr>
          <p:cNvPicPr>
            <a:picLocks noChangeAspect="1"/>
          </p:cNvPicPr>
          <p:nvPr/>
        </p:nvPicPr>
        <p:blipFill>
          <a:blip r:embed="rId2">
            <a:extLst/>
          </a:blip>
          <a:stretch>
            <a:fillRect/>
          </a:stretch>
        </p:blipFill>
        <p:spPr>
          <a:xfrm flipH="1">
            <a:off x="6295729" y="1442121"/>
            <a:ext cx="2219880" cy="2219880"/>
          </a:xfrm>
          <a:prstGeom prst="rect">
            <a:avLst/>
          </a:prstGeom>
          <a:ln w="12700">
            <a:miter lim="400000"/>
          </a:ln>
        </p:spPr>
      </p:pic>
      <p:pic>
        <p:nvPicPr>
          <p:cNvPr id="26" name="図 27" descr="図 27">
            <a:extLst>
              <a:ext uri="{FF2B5EF4-FFF2-40B4-BE49-F238E27FC236}">
                <a16:creationId xmlns:a16="http://schemas.microsoft.com/office/drawing/2014/main" id="{CE03F492-4885-6C4B-9E1C-443D79CC03CF}"/>
              </a:ext>
            </a:extLst>
          </p:cNvPr>
          <p:cNvPicPr>
            <a:picLocks noChangeAspect="1"/>
          </p:cNvPicPr>
          <p:nvPr/>
        </p:nvPicPr>
        <p:blipFill>
          <a:blip r:embed="rId3">
            <a:extLst/>
          </a:blip>
          <a:stretch>
            <a:fillRect/>
          </a:stretch>
        </p:blipFill>
        <p:spPr>
          <a:xfrm flipH="1">
            <a:off x="353631" y="1377484"/>
            <a:ext cx="2148175" cy="2148174"/>
          </a:xfrm>
          <a:prstGeom prst="rect">
            <a:avLst/>
          </a:prstGeom>
          <a:ln w="12700">
            <a:miter lim="400000"/>
          </a:ln>
        </p:spPr>
      </p:pic>
      <p:pic>
        <p:nvPicPr>
          <p:cNvPr id="29" name="図 28">
            <a:extLst>
              <a:ext uri="{FF2B5EF4-FFF2-40B4-BE49-F238E27FC236}">
                <a16:creationId xmlns:a16="http://schemas.microsoft.com/office/drawing/2014/main" id="{49D0DF56-68D7-504C-A3F5-89C8DAB7E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292" y="2351100"/>
            <a:ext cx="2970746" cy="2970746"/>
          </a:xfrm>
          <a:prstGeom prst="rect">
            <a:avLst/>
          </a:prstGeom>
        </p:spPr>
      </p:pic>
      <p:pic>
        <p:nvPicPr>
          <p:cNvPr id="30" name="図 29">
            <a:extLst>
              <a:ext uri="{FF2B5EF4-FFF2-40B4-BE49-F238E27FC236}">
                <a16:creationId xmlns:a16="http://schemas.microsoft.com/office/drawing/2014/main" id="{68650607-105C-A741-A7C0-F9E2737E8A8C}"/>
              </a:ext>
            </a:extLst>
          </p:cNvPr>
          <p:cNvPicPr>
            <a:picLocks noChangeAspect="1"/>
          </p:cNvPicPr>
          <p:nvPr/>
        </p:nvPicPr>
        <p:blipFill rotWithShape="1">
          <a:blip r:embed="rId4">
            <a:extLst>
              <a:ext uri="{28A0092B-C50C-407E-A947-70E740481C1C}">
                <a14:useLocalDpi xmlns:a14="http://schemas.microsoft.com/office/drawing/2010/main" val="0"/>
              </a:ext>
            </a:extLst>
          </a:blip>
          <a:srcRect l="-1" r="50000" b="49568"/>
          <a:stretch/>
        </p:blipFill>
        <p:spPr>
          <a:xfrm>
            <a:off x="10648000" y="5252027"/>
            <a:ext cx="1090685" cy="1100081"/>
          </a:xfrm>
          <a:prstGeom prst="rect">
            <a:avLst/>
          </a:prstGeom>
        </p:spPr>
      </p:pic>
      <p:pic>
        <p:nvPicPr>
          <p:cNvPr id="31" name="図 30">
            <a:extLst>
              <a:ext uri="{FF2B5EF4-FFF2-40B4-BE49-F238E27FC236}">
                <a16:creationId xmlns:a16="http://schemas.microsoft.com/office/drawing/2014/main" id="{6C8A9BA2-B407-A742-B845-BD4FB0E8EE3C}"/>
              </a:ext>
            </a:extLst>
          </p:cNvPr>
          <p:cNvPicPr>
            <a:picLocks noChangeAspect="1"/>
          </p:cNvPicPr>
          <p:nvPr/>
        </p:nvPicPr>
        <p:blipFill rotWithShape="1">
          <a:blip r:embed="rId4">
            <a:extLst>
              <a:ext uri="{28A0092B-C50C-407E-A947-70E740481C1C}">
                <a14:useLocalDpi xmlns:a14="http://schemas.microsoft.com/office/drawing/2010/main" val="0"/>
              </a:ext>
            </a:extLst>
          </a:blip>
          <a:srcRect l="-1" r="50000" b="49568"/>
          <a:stretch/>
        </p:blipFill>
        <p:spPr>
          <a:xfrm rot="10800000">
            <a:off x="457006" y="1290374"/>
            <a:ext cx="1090685" cy="1100081"/>
          </a:xfrm>
          <a:prstGeom prst="rect">
            <a:avLst/>
          </a:prstGeom>
        </p:spPr>
      </p:pic>
      <p:pic>
        <p:nvPicPr>
          <p:cNvPr id="34" name="図 33">
            <a:extLst>
              <a:ext uri="{FF2B5EF4-FFF2-40B4-BE49-F238E27FC236}">
                <a16:creationId xmlns:a16="http://schemas.microsoft.com/office/drawing/2014/main" id="{B998775B-46D0-B747-849D-5EA276F0B3B9}"/>
              </a:ext>
            </a:extLst>
          </p:cNvPr>
          <p:cNvPicPr>
            <a:picLocks noChangeAspect="1"/>
          </p:cNvPicPr>
          <p:nvPr/>
        </p:nvPicPr>
        <p:blipFill rotWithShape="1">
          <a:blip r:embed="rId5">
            <a:extLst>
              <a:ext uri="{28A0092B-C50C-407E-A947-70E740481C1C}">
                <a14:useLocalDpi xmlns:a14="http://schemas.microsoft.com/office/drawing/2010/main" val="0"/>
              </a:ext>
            </a:extLst>
          </a:blip>
          <a:srcRect r="50181" b="50226"/>
          <a:stretch/>
        </p:blipFill>
        <p:spPr>
          <a:xfrm rot="16200000">
            <a:off x="11014907" y="1281015"/>
            <a:ext cx="744528" cy="743862"/>
          </a:xfrm>
          <a:prstGeom prst="rect">
            <a:avLst/>
          </a:prstGeom>
        </p:spPr>
      </p:pic>
      <p:pic>
        <p:nvPicPr>
          <p:cNvPr id="35" name="図 34">
            <a:extLst>
              <a:ext uri="{FF2B5EF4-FFF2-40B4-BE49-F238E27FC236}">
                <a16:creationId xmlns:a16="http://schemas.microsoft.com/office/drawing/2014/main" id="{EA5E10B9-A809-394B-B8D3-7BDC68906600}"/>
              </a:ext>
            </a:extLst>
          </p:cNvPr>
          <p:cNvPicPr>
            <a:picLocks noChangeAspect="1"/>
          </p:cNvPicPr>
          <p:nvPr/>
        </p:nvPicPr>
        <p:blipFill rotWithShape="1">
          <a:blip r:embed="rId5">
            <a:extLst>
              <a:ext uri="{28A0092B-C50C-407E-A947-70E740481C1C}">
                <a14:useLocalDpi xmlns:a14="http://schemas.microsoft.com/office/drawing/2010/main" val="0"/>
              </a:ext>
            </a:extLst>
          </a:blip>
          <a:srcRect r="50181" b="50226"/>
          <a:stretch/>
        </p:blipFill>
        <p:spPr>
          <a:xfrm rot="5400000">
            <a:off x="436286" y="5705367"/>
            <a:ext cx="677468" cy="676862"/>
          </a:xfrm>
          <a:prstGeom prst="rect">
            <a:avLst/>
          </a:prstGeom>
        </p:spPr>
      </p:pic>
      <p:sp>
        <p:nvSpPr>
          <p:cNvPr id="33" name="テキスト ボックス 32">
            <a:extLst>
              <a:ext uri="{FF2B5EF4-FFF2-40B4-BE49-F238E27FC236}">
                <a16:creationId xmlns:a16="http://schemas.microsoft.com/office/drawing/2014/main" id="{2D4A5CA1-1271-6E4E-8B52-5E8733EDC6DE}"/>
              </a:ext>
            </a:extLst>
          </p:cNvPr>
          <p:cNvSpPr txBox="1"/>
          <p:nvPr/>
        </p:nvSpPr>
        <p:spPr>
          <a:xfrm>
            <a:off x="11728310" y="6449302"/>
            <a:ext cx="396262"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15</a:t>
            </a:r>
            <a:endParaRPr kumimoji="1" lang="ja-JP" altLang="en-US">
              <a:latin typeface="Apple Chancery" panose="03020702040506060504" pitchFamily="66" charset="-79"/>
              <a:cs typeface="Apple Chancery" panose="03020702040506060504" pitchFamily="66" charset="-79"/>
            </a:endParaRPr>
          </a:p>
        </p:txBody>
      </p:sp>
      <p:sp>
        <p:nvSpPr>
          <p:cNvPr id="27" name="Google Shape;91;p21">
            <a:extLst>
              <a:ext uri="{FF2B5EF4-FFF2-40B4-BE49-F238E27FC236}">
                <a16:creationId xmlns:a16="http://schemas.microsoft.com/office/drawing/2014/main" id="{75963C42-7BBA-5C4E-8A97-691CC3F7F9CB}"/>
              </a:ext>
            </a:extLst>
          </p:cNvPr>
          <p:cNvSpPr txBox="1"/>
          <p:nvPr/>
        </p:nvSpPr>
        <p:spPr>
          <a:xfrm>
            <a:off x="333220" y="202880"/>
            <a:ext cx="11360800" cy="606000"/>
          </a:xfrm>
          <a:prstGeom prst="rect">
            <a:avLst/>
          </a:prstGeom>
          <a:noFill/>
          <a:ln>
            <a:noFill/>
          </a:ln>
        </p:spPr>
        <p:txBody>
          <a:bodyPr spcFirstLastPara="1" wrap="square" lIns="121900" tIns="121900" rIns="121900" bIns="121900" anchor="t" anchorCtr="0">
            <a:noAutofit/>
          </a:bodyPr>
          <a:lstStyle/>
          <a:p>
            <a:r>
              <a:rPr lang="en-US" altLang="ja-JP" sz="2400" b="1" dirty="0">
                <a:latin typeface="Meiryo" panose="020B0604030504040204" pitchFamily="34" charset="-128"/>
                <a:ea typeface="Meiryo" panose="020B0604030504040204" pitchFamily="34" charset="-128"/>
              </a:rPr>
              <a:t> 3.6 </a:t>
            </a:r>
            <a:r>
              <a:rPr lang="ja-JP" altLang="en-US" sz="2400" b="1">
                <a:latin typeface="Meiryo" panose="020B0604030504040204" pitchFamily="34" charset="-128"/>
                <a:ea typeface="Meiryo" panose="020B0604030504040204" pitchFamily="34" charset="-128"/>
              </a:rPr>
              <a:t>学生の声</a:t>
            </a:r>
            <a:endParaRPr lang="en-US" altLang="ja-JP" sz="2400" b="1" dirty="0">
              <a:latin typeface="Meiryo" panose="020B0604030504040204" pitchFamily="34" charset="-128"/>
              <a:ea typeface="Meiryo" panose="020B0604030504040204" pitchFamily="34" charset="-128"/>
            </a:endParaRPr>
          </a:p>
        </p:txBody>
      </p:sp>
      <p:sp>
        <p:nvSpPr>
          <p:cNvPr id="28" name="Google Shape;92;p21">
            <a:extLst>
              <a:ext uri="{FF2B5EF4-FFF2-40B4-BE49-F238E27FC236}">
                <a16:creationId xmlns:a16="http://schemas.microsoft.com/office/drawing/2014/main" id="{47188A92-A9FD-1A4C-9016-98208F95C4ED}"/>
              </a:ext>
            </a:extLst>
          </p:cNvPr>
          <p:cNvSpPr/>
          <p:nvPr/>
        </p:nvSpPr>
        <p:spPr>
          <a:xfrm>
            <a:off x="415600" y="704967"/>
            <a:ext cx="11360800" cy="61200"/>
          </a:xfrm>
          <a:prstGeom prst="rect">
            <a:avLst/>
          </a:prstGeom>
          <a:solidFill>
            <a:srgbClr val="FF0000"/>
          </a:solidFill>
          <a:ln>
            <a:noFill/>
          </a:ln>
        </p:spPr>
        <p:txBody>
          <a:bodyPr spcFirstLastPara="1" wrap="square" lIns="121900" tIns="121900" rIns="121900" bIns="121900" anchor="ctr" anchorCtr="0">
            <a:noAutofit/>
          </a:bodyPr>
          <a:lstStyle/>
          <a:p>
            <a:endParaRPr sz="2400"/>
          </a:p>
        </p:txBody>
      </p:sp>
      <p:pic>
        <p:nvPicPr>
          <p:cNvPr id="32" name="Picture 27" descr="A close up of a logo&#10;&#10;Description automatically generated">
            <a:extLst>
              <a:ext uri="{FF2B5EF4-FFF2-40B4-BE49-F238E27FC236}">
                <a16:creationId xmlns:a16="http://schemas.microsoft.com/office/drawing/2014/main" id="{BD3FCD1A-7C2E-F24A-9ED2-2210590C4612}"/>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30230" y="313852"/>
            <a:ext cx="761160" cy="315390"/>
          </a:xfrm>
          <a:prstGeom prst="rect">
            <a:avLst/>
          </a:prstGeom>
        </p:spPr>
      </p:pic>
    </p:spTree>
    <p:extLst>
      <p:ext uri="{BB962C8B-B14F-4D97-AF65-F5344CB8AC3E}">
        <p14:creationId xmlns:p14="http://schemas.microsoft.com/office/powerpoint/2010/main" val="1431959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293">
            <a:extLst>
              <a:ext uri="{FF2B5EF4-FFF2-40B4-BE49-F238E27FC236}">
                <a16:creationId xmlns:a16="http://schemas.microsoft.com/office/drawing/2014/main" id="{1011EE73-29F6-0B48-A799-A2B67F94C037}"/>
              </a:ext>
            </a:extLst>
          </p:cNvPr>
          <p:cNvGrpSpPr/>
          <p:nvPr/>
        </p:nvGrpSpPr>
        <p:grpSpPr>
          <a:xfrm>
            <a:off x="369091" y="1099968"/>
            <a:ext cx="11283971" cy="5326748"/>
            <a:chOff x="744173" y="1154922"/>
            <a:chExt cx="11283971" cy="5326748"/>
          </a:xfrm>
        </p:grpSpPr>
        <p:grpSp>
          <p:nvGrpSpPr>
            <p:cNvPr id="74" name="Group 233">
              <a:extLst>
                <a:ext uri="{FF2B5EF4-FFF2-40B4-BE49-F238E27FC236}">
                  <a16:creationId xmlns:a16="http://schemas.microsoft.com/office/drawing/2014/main" id="{A2D32619-C6E5-194E-97AA-3C22A48724DB}"/>
                </a:ext>
              </a:extLst>
            </p:cNvPr>
            <p:cNvGrpSpPr/>
            <p:nvPr/>
          </p:nvGrpSpPr>
          <p:grpSpPr>
            <a:xfrm>
              <a:off x="744173" y="1154922"/>
              <a:ext cx="11283971" cy="5318258"/>
              <a:chOff x="744173" y="1154922"/>
              <a:chExt cx="11283971" cy="5318258"/>
            </a:xfrm>
          </p:grpSpPr>
          <p:grpSp>
            <p:nvGrpSpPr>
              <p:cNvPr id="92" name="Group 222">
                <a:extLst>
                  <a:ext uri="{FF2B5EF4-FFF2-40B4-BE49-F238E27FC236}">
                    <a16:creationId xmlns:a16="http://schemas.microsoft.com/office/drawing/2014/main" id="{77B909F7-B84A-7249-A252-12FD49302E63}"/>
                  </a:ext>
                </a:extLst>
              </p:cNvPr>
              <p:cNvGrpSpPr/>
              <p:nvPr/>
            </p:nvGrpSpPr>
            <p:grpSpPr>
              <a:xfrm>
                <a:off x="744173" y="1154922"/>
                <a:ext cx="11283971" cy="5318258"/>
                <a:chOff x="744173" y="1154922"/>
                <a:chExt cx="11283971" cy="5318258"/>
              </a:xfrm>
            </p:grpSpPr>
            <p:grpSp>
              <p:nvGrpSpPr>
                <p:cNvPr id="95" name="Group 3">
                  <a:extLst>
                    <a:ext uri="{FF2B5EF4-FFF2-40B4-BE49-F238E27FC236}">
                      <a16:creationId xmlns:a16="http://schemas.microsoft.com/office/drawing/2014/main" id="{DBC11A6B-C2DA-C64E-B2DF-7A5C64C667A7}"/>
                    </a:ext>
                  </a:extLst>
                </p:cNvPr>
                <p:cNvGrpSpPr/>
                <p:nvPr/>
              </p:nvGrpSpPr>
              <p:grpSpPr>
                <a:xfrm>
                  <a:off x="744173" y="1154922"/>
                  <a:ext cx="11283970" cy="5318258"/>
                  <a:chOff x="1850758" y="142673"/>
                  <a:chExt cx="12788237" cy="6028094"/>
                </a:xfrm>
              </p:grpSpPr>
              <p:sp>
                <p:nvSpPr>
                  <p:cNvPr id="112" name="Oval 5">
                    <a:extLst>
                      <a:ext uri="{FF2B5EF4-FFF2-40B4-BE49-F238E27FC236}">
                        <a16:creationId xmlns:a16="http://schemas.microsoft.com/office/drawing/2014/main" id="{4E7F69AD-6AEE-0C4F-86CF-F81965F6E2AE}"/>
                      </a:ext>
                    </a:extLst>
                  </p:cNvPr>
                  <p:cNvSpPr/>
                  <p:nvPr/>
                </p:nvSpPr>
                <p:spPr>
                  <a:xfrm>
                    <a:off x="1850758" y="1649746"/>
                    <a:ext cx="3701413" cy="3701413"/>
                  </a:xfrm>
                  <a:prstGeom prst="ellipse">
                    <a:avLst/>
                  </a:prstGeom>
                  <a:gradFill flip="none" rotWithShape="1">
                    <a:gsLst>
                      <a:gs pos="0">
                        <a:srgbClr val="DDE1E2"/>
                      </a:gs>
                      <a:gs pos="100000">
                        <a:srgbClr val="FFFFFF"/>
                      </a:gs>
                    </a:gsLst>
                    <a:lin ang="16200000" scaled="1"/>
                    <a:tileRect/>
                  </a:gradFill>
                  <a:ln w="558800">
                    <a:noFill/>
                  </a:ln>
                  <a:effectLst>
                    <a:outerShdw blurRad="508000" dist="76200" dir="2700000" sx="102000" sy="102000" algn="tl" rotWithShape="0">
                      <a:schemeClr val="tx1">
                        <a:lumMod val="65000"/>
                        <a:lumOff val="3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3" name="Rectangle: Rounded Corners 6">
                    <a:extLst>
                      <a:ext uri="{FF2B5EF4-FFF2-40B4-BE49-F238E27FC236}">
                        <a16:creationId xmlns:a16="http://schemas.microsoft.com/office/drawing/2014/main" id="{E7B791D6-E066-F343-9052-F9C2AC5A4826}"/>
                      </a:ext>
                    </a:extLst>
                  </p:cNvPr>
                  <p:cNvSpPr/>
                  <p:nvPr/>
                </p:nvSpPr>
                <p:spPr>
                  <a:xfrm>
                    <a:off x="9678396" y="142673"/>
                    <a:ext cx="4960599" cy="906976"/>
                  </a:xfrm>
                  <a:prstGeom prst="roundRect">
                    <a:avLst>
                      <a:gd name="adj" fmla="val 50000"/>
                    </a:avLst>
                  </a:prstGeom>
                  <a:solidFill>
                    <a:srgbClr val="EE2F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4" name="Freeform: Shape 11">
                    <a:extLst>
                      <a:ext uri="{FF2B5EF4-FFF2-40B4-BE49-F238E27FC236}">
                        <a16:creationId xmlns:a16="http://schemas.microsoft.com/office/drawing/2014/main" id="{7057E9F2-D441-434E-B318-E1FEB401F5FA}"/>
                      </a:ext>
                    </a:extLst>
                  </p:cNvPr>
                  <p:cNvSpPr/>
                  <p:nvPr/>
                </p:nvSpPr>
                <p:spPr>
                  <a:xfrm>
                    <a:off x="3885125" y="794467"/>
                    <a:ext cx="2688152" cy="5376300"/>
                  </a:xfrm>
                  <a:custGeom>
                    <a:avLst/>
                    <a:gdLst>
                      <a:gd name="connsiteX0" fmla="*/ 0 w 2688152"/>
                      <a:gd name="connsiteY0" fmla="*/ 0 h 5376300"/>
                      <a:gd name="connsiteX1" fmla="*/ 2 w 2688152"/>
                      <a:gd name="connsiteY1" fmla="*/ 0 h 5376300"/>
                      <a:gd name="connsiteX2" fmla="*/ 2688152 w 2688152"/>
                      <a:gd name="connsiteY2" fmla="*/ 2688150 h 5376300"/>
                      <a:gd name="connsiteX3" fmla="*/ 2 w 2688152"/>
                      <a:gd name="connsiteY3" fmla="*/ 5376300 h 5376300"/>
                      <a:gd name="connsiteX4" fmla="*/ 0 w 2688152"/>
                      <a:gd name="connsiteY4" fmla="*/ 5376300 h 5376300"/>
                      <a:gd name="connsiteX5" fmla="*/ 0 w 2688152"/>
                      <a:gd name="connsiteY5" fmla="*/ 5268071 h 5376300"/>
                      <a:gd name="connsiteX6" fmla="*/ 186213 w 2688152"/>
                      <a:gd name="connsiteY6" fmla="*/ 5258902 h 5376300"/>
                      <a:gd name="connsiteX7" fmla="*/ 2565270 w 2688152"/>
                      <a:gd name="connsiteY7" fmla="*/ 2688151 h 5376300"/>
                      <a:gd name="connsiteX8" fmla="*/ 186213 w 2688152"/>
                      <a:gd name="connsiteY8" fmla="*/ 117401 h 5376300"/>
                      <a:gd name="connsiteX9" fmla="*/ 0 w 2688152"/>
                      <a:gd name="connsiteY9" fmla="*/ 108231 h 53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8152" h="537630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gradFill flip="none" rotWithShape="1">
                    <a:gsLst>
                      <a:gs pos="75000">
                        <a:srgbClr val="B69256"/>
                      </a:gs>
                      <a:gs pos="50000">
                        <a:srgbClr val="AD0C00"/>
                      </a:gs>
                      <a:gs pos="25000">
                        <a:srgbClr val="FF2200"/>
                      </a:gs>
                      <a:gs pos="0">
                        <a:srgbClr val="EF8A76"/>
                      </a:gs>
                      <a:gs pos="100000">
                        <a:srgbClr val="FDBA05"/>
                      </a:gs>
                    </a:gsLst>
                    <a:lin ang="5400000" scaled="1"/>
                    <a:tileRect/>
                  </a:gradFill>
                  <a:ln w="82550">
                    <a:solidFill>
                      <a:schemeClr val="bg1">
                        <a:lumMod val="95000"/>
                      </a:schemeClr>
                    </a:solidFill>
                  </a:ln>
                  <a:effectLst>
                    <a:glow rad="76200">
                      <a:schemeClr val="accent5">
                        <a:satMod val="175000"/>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5" name="Oval 12">
                    <a:extLst>
                      <a:ext uri="{FF2B5EF4-FFF2-40B4-BE49-F238E27FC236}">
                        <a16:creationId xmlns:a16="http://schemas.microsoft.com/office/drawing/2014/main" id="{42FB01C6-8229-1247-9D83-D99BF1C9FAD4}"/>
                      </a:ext>
                    </a:extLst>
                  </p:cNvPr>
                  <p:cNvSpPr/>
                  <p:nvPr/>
                </p:nvSpPr>
                <p:spPr>
                  <a:xfrm>
                    <a:off x="4811319" y="950872"/>
                    <a:ext cx="352449" cy="352449"/>
                  </a:xfrm>
                  <a:prstGeom prst="ellipse">
                    <a:avLst/>
                  </a:prstGeom>
                  <a:solidFill>
                    <a:srgbClr val="FF220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6" name="Oval 13">
                    <a:extLst>
                      <a:ext uri="{FF2B5EF4-FFF2-40B4-BE49-F238E27FC236}">
                        <a16:creationId xmlns:a16="http://schemas.microsoft.com/office/drawing/2014/main" id="{0674E804-5BA7-5149-81B5-31D59F51574D}"/>
                      </a:ext>
                    </a:extLst>
                  </p:cNvPr>
                  <p:cNvSpPr/>
                  <p:nvPr/>
                </p:nvSpPr>
                <p:spPr>
                  <a:xfrm>
                    <a:off x="6310600" y="2916392"/>
                    <a:ext cx="352449" cy="352448"/>
                  </a:xfrm>
                  <a:prstGeom prst="ellipse">
                    <a:avLst/>
                  </a:prstGeom>
                  <a:solidFill>
                    <a:srgbClr val="AD0C0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7" name="Oval 15">
                    <a:extLst>
                      <a:ext uri="{FF2B5EF4-FFF2-40B4-BE49-F238E27FC236}">
                        <a16:creationId xmlns:a16="http://schemas.microsoft.com/office/drawing/2014/main" id="{280AE576-175D-3A4D-B357-EBBFCEA89D49}"/>
                      </a:ext>
                    </a:extLst>
                  </p:cNvPr>
                  <p:cNvSpPr/>
                  <p:nvPr/>
                </p:nvSpPr>
                <p:spPr>
                  <a:xfrm>
                    <a:off x="6108922" y="4389352"/>
                    <a:ext cx="352449" cy="352448"/>
                  </a:xfrm>
                  <a:prstGeom prst="ellipse">
                    <a:avLst/>
                  </a:prstGeom>
                  <a:solidFill>
                    <a:srgbClr val="B69256"/>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8" name="Oval 16">
                    <a:extLst>
                      <a:ext uri="{FF2B5EF4-FFF2-40B4-BE49-F238E27FC236}">
                        <a16:creationId xmlns:a16="http://schemas.microsoft.com/office/drawing/2014/main" id="{034B13D3-A7BB-E040-81C2-B5BE86917D9A}"/>
                      </a:ext>
                    </a:extLst>
                  </p:cNvPr>
                  <p:cNvSpPr/>
                  <p:nvPr/>
                </p:nvSpPr>
                <p:spPr>
                  <a:xfrm>
                    <a:off x="5171590" y="5493807"/>
                    <a:ext cx="352449" cy="352448"/>
                  </a:xfrm>
                  <a:prstGeom prst="ellipse">
                    <a:avLst/>
                  </a:prstGeom>
                  <a:solidFill>
                    <a:srgbClr val="FDBA05"/>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19" name="Straight Connector 17">
                    <a:extLst>
                      <a:ext uri="{FF2B5EF4-FFF2-40B4-BE49-F238E27FC236}">
                        <a16:creationId xmlns:a16="http://schemas.microsoft.com/office/drawing/2014/main" id="{880B0113-7205-D94D-9337-B1EEDF73A622}"/>
                      </a:ext>
                    </a:extLst>
                  </p:cNvPr>
                  <p:cNvCxnSpPr>
                    <a:cxnSpLocks/>
                    <a:stCxn id="96" idx="3"/>
                    <a:endCxn id="113" idx="1"/>
                  </p:cNvCxnSpPr>
                  <p:nvPr/>
                </p:nvCxnSpPr>
                <p:spPr>
                  <a:xfrm flipV="1">
                    <a:off x="8504854" y="596161"/>
                    <a:ext cx="1173541" cy="530273"/>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20" name="Straight Connector 18">
                    <a:extLst>
                      <a:ext uri="{FF2B5EF4-FFF2-40B4-BE49-F238E27FC236}">
                        <a16:creationId xmlns:a16="http://schemas.microsoft.com/office/drawing/2014/main" id="{7F3DF616-D7F4-D047-AD3A-CB927B88E9FA}"/>
                      </a:ext>
                    </a:extLst>
                  </p:cNvPr>
                  <p:cNvCxnSpPr>
                    <a:cxnSpLocks/>
                    <a:stCxn id="116" idx="6"/>
                    <a:endCxn id="101" idx="1"/>
                  </p:cNvCxnSpPr>
                  <p:nvPr/>
                </p:nvCxnSpPr>
                <p:spPr>
                  <a:xfrm>
                    <a:off x="6663049" y="3092617"/>
                    <a:ext cx="226603" cy="2105"/>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21" name="Straight Connector 20">
                    <a:extLst>
                      <a:ext uri="{FF2B5EF4-FFF2-40B4-BE49-F238E27FC236}">
                        <a16:creationId xmlns:a16="http://schemas.microsoft.com/office/drawing/2014/main" id="{F793C06C-4D49-5F41-A25B-F29CA8F31CD5}"/>
                      </a:ext>
                    </a:extLst>
                  </p:cNvPr>
                  <p:cNvCxnSpPr>
                    <a:cxnSpLocks/>
                    <a:stCxn id="117" idx="6"/>
                    <a:endCxn id="106" idx="1"/>
                  </p:cNvCxnSpPr>
                  <p:nvPr/>
                </p:nvCxnSpPr>
                <p:spPr>
                  <a:xfrm>
                    <a:off x="6461372" y="4565576"/>
                    <a:ext cx="428558" cy="992"/>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22" name="Straight Connector 21">
                    <a:extLst>
                      <a:ext uri="{FF2B5EF4-FFF2-40B4-BE49-F238E27FC236}">
                        <a16:creationId xmlns:a16="http://schemas.microsoft.com/office/drawing/2014/main" id="{B2A592AA-0861-8242-8E16-37019EA95286}"/>
                      </a:ext>
                    </a:extLst>
                  </p:cNvPr>
                  <p:cNvCxnSpPr>
                    <a:cxnSpLocks/>
                    <a:stCxn id="118" idx="6"/>
                    <a:endCxn id="109" idx="1"/>
                  </p:cNvCxnSpPr>
                  <p:nvPr/>
                </p:nvCxnSpPr>
                <p:spPr>
                  <a:xfrm flipV="1">
                    <a:off x="5524039" y="5666624"/>
                    <a:ext cx="604381" cy="3407"/>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123" name="Oval 22">
                    <a:extLst>
                      <a:ext uri="{FF2B5EF4-FFF2-40B4-BE49-F238E27FC236}">
                        <a16:creationId xmlns:a16="http://schemas.microsoft.com/office/drawing/2014/main" id="{204E1A9E-8463-6B49-A0B2-718623FBFD33}"/>
                      </a:ext>
                    </a:extLst>
                  </p:cNvPr>
                  <p:cNvSpPr/>
                  <p:nvPr/>
                </p:nvSpPr>
                <p:spPr>
                  <a:xfrm>
                    <a:off x="9793494" y="262039"/>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4" name="Oval 27">
                    <a:extLst>
                      <a:ext uri="{FF2B5EF4-FFF2-40B4-BE49-F238E27FC236}">
                        <a16:creationId xmlns:a16="http://schemas.microsoft.com/office/drawing/2014/main" id="{45D32C7A-9027-364B-A495-E9D8F983AABF}"/>
                      </a:ext>
                    </a:extLst>
                  </p:cNvPr>
                  <p:cNvSpPr/>
                  <p:nvPr/>
                </p:nvSpPr>
                <p:spPr>
                  <a:xfrm>
                    <a:off x="1964415" y="1740532"/>
                    <a:ext cx="3474097" cy="3474097"/>
                  </a:xfrm>
                  <a:prstGeom prst="ellipse">
                    <a:avLst/>
                  </a:prstGeom>
                  <a:noFill/>
                  <a:ln w="158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5" name="Oval 28">
                    <a:extLst>
                      <a:ext uri="{FF2B5EF4-FFF2-40B4-BE49-F238E27FC236}">
                        <a16:creationId xmlns:a16="http://schemas.microsoft.com/office/drawing/2014/main" id="{331D1629-9352-ED4F-BEEE-7BDA5C291414}"/>
                      </a:ext>
                    </a:extLst>
                  </p:cNvPr>
                  <p:cNvSpPr/>
                  <p:nvPr/>
                </p:nvSpPr>
                <p:spPr>
                  <a:xfrm>
                    <a:off x="2018723" y="1793986"/>
                    <a:ext cx="3367188" cy="3367188"/>
                  </a:xfrm>
                  <a:prstGeom prst="ellipse">
                    <a:avLst/>
                  </a:prstGeom>
                  <a:noFill/>
                  <a:ln w="15875">
                    <a:solidFill>
                      <a:schemeClr val="bg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Oval 29">
                    <a:extLst>
                      <a:ext uri="{FF2B5EF4-FFF2-40B4-BE49-F238E27FC236}">
                        <a16:creationId xmlns:a16="http://schemas.microsoft.com/office/drawing/2014/main" id="{B56BCE40-B262-EA47-A0CF-8F5DFE86E3EF}"/>
                      </a:ext>
                    </a:extLst>
                  </p:cNvPr>
                  <p:cNvSpPr/>
                  <p:nvPr/>
                </p:nvSpPr>
                <p:spPr>
                  <a:xfrm>
                    <a:off x="3642887" y="1712814"/>
                    <a:ext cx="112102" cy="112102"/>
                  </a:xfrm>
                  <a:prstGeom prst="ellipse">
                    <a:avLst/>
                  </a:prstGeom>
                  <a:solidFill>
                    <a:srgbClr val="FF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7" name="Oval 30">
                    <a:extLst>
                      <a:ext uri="{FF2B5EF4-FFF2-40B4-BE49-F238E27FC236}">
                        <a16:creationId xmlns:a16="http://schemas.microsoft.com/office/drawing/2014/main" id="{8F43778A-B47C-BA48-9560-099E443618BE}"/>
                      </a:ext>
                    </a:extLst>
                  </p:cNvPr>
                  <p:cNvSpPr/>
                  <p:nvPr/>
                </p:nvSpPr>
                <p:spPr>
                  <a:xfrm>
                    <a:off x="3642887" y="5128127"/>
                    <a:ext cx="112102" cy="112102"/>
                  </a:xfrm>
                  <a:prstGeom prst="ellipse">
                    <a:avLst/>
                  </a:prstGeom>
                  <a:solidFill>
                    <a:srgbClr val="FF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8" name="Oval 31">
                    <a:extLst>
                      <a:ext uri="{FF2B5EF4-FFF2-40B4-BE49-F238E27FC236}">
                        <a16:creationId xmlns:a16="http://schemas.microsoft.com/office/drawing/2014/main" id="{6F9AEF76-3BDC-0E4C-9B71-3BDC6644A04C}"/>
                      </a:ext>
                    </a:extLst>
                  </p:cNvPr>
                  <p:cNvSpPr/>
                  <p:nvPr/>
                </p:nvSpPr>
                <p:spPr>
                  <a:xfrm>
                    <a:off x="5364358" y="3421529"/>
                    <a:ext cx="112102" cy="112102"/>
                  </a:xfrm>
                  <a:prstGeom prst="ellipse">
                    <a:avLst/>
                  </a:prstGeom>
                  <a:solidFill>
                    <a:srgbClr val="FF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Oval 32">
                    <a:extLst>
                      <a:ext uri="{FF2B5EF4-FFF2-40B4-BE49-F238E27FC236}">
                        <a16:creationId xmlns:a16="http://schemas.microsoft.com/office/drawing/2014/main" id="{3BFD678B-5F6B-EF4E-8196-1551F0DF4A9A}"/>
                      </a:ext>
                    </a:extLst>
                  </p:cNvPr>
                  <p:cNvSpPr/>
                  <p:nvPr/>
                </p:nvSpPr>
                <p:spPr>
                  <a:xfrm>
                    <a:off x="1949728" y="3421529"/>
                    <a:ext cx="112102" cy="112102"/>
                  </a:xfrm>
                  <a:prstGeom prst="ellipse">
                    <a:avLst/>
                  </a:prstGeom>
                  <a:solidFill>
                    <a:srgbClr val="FF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0" name="TextBox 46">
                    <a:extLst>
                      <a:ext uri="{FF2B5EF4-FFF2-40B4-BE49-F238E27FC236}">
                        <a16:creationId xmlns:a16="http://schemas.microsoft.com/office/drawing/2014/main" id="{07D564F8-4D40-964B-85BF-E2A85455412C}"/>
                      </a:ext>
                    </a:extLst>
                  </p:cNvPr>
                  <p:cNvSpPr txBox="1"/>
                  <p:nvPr/>
                </p:nvSpPr>
                <p:spPr>
                  <a:xfrm>
                    <a:off x="2538327" y="3038848"/>
                    <a:ext cx="2310882" cy="592970"/>
                  </a:xfrm>
                  <a:prstGeom prst="rect">
                    <a:avLst/>
                  </a:prstGeom>
                  <a:noFill/>
                </p:spPr>
                <p:txBody>
                  <a:bodyPr wrap="square" rtlCol="0">
                    <a:spAutoFit/>
                  </a:bodyPr>
                  <a:lstStyle/>
                  <a:p>
                    <a:pPr algn="ctr" defTabSz="1219170">
                      <a:buClr>
                        <a:srgbClr val="000000"/>
                      </a:buClr>
                    </a:pPr>
                    <a:r>
                      <a:rPr lang="ja-JP" altLang="en-US" sz="2800" b="1" kern="0" dirty="0">
                        <a:solidFill>
                          <a:srgbClr val="000000"/>
                        </a:solidFill>
                        <a:latin typeface="Meiryo" panose="020B0604030504040204" pitchFamily="34" charset="-128"/>
                        <a:ea typeface="Meiryo" panose="020B0604030504040204" pitchFamily="34" charset="-128"/>
                        <a:cs typeface="Arial"/>
                        <a:sym typeface="Arial"/>
                      </a:rPr>
                      <a:t>教育事業部</a:t>
                    </a:r>
                  </a:p>
                </p:txBody>
              </p:sp>
              <p:sp>
                <p:nvSpPr>
                  <p:cNvPr id="131" name="TextBox 47">
                    <a:extLst>
                      <a:ext uri="{FF2B5EF4-FFF2-40B4-BE49-F238E27FC236}">
                        <a16:creationId xmlns:a16="http://schemas.microsoft.com/office/drawing/2014/main" id="{80A03A2F-2234-B446-82E4-E1480931B1B2}"/>
                      </a:ext>
                    </a:extLst>
                  </p:cNvPr>
                  <p:cNvSpPr txBox="1"/>
                  <p:nvPr/>
                </p:nvSpPr>
                <p:spPr>
                  <a:xfrm>
                    <a:off x="2403876" y="3541378"/>
                    <a:ext cx="2610317" cy="523210"/>
                  </a:xfrm>
                  <a:prstGeom prst="rect">
                    <a:avLst/>
                  </a:prstGeom>
                  <a:noFill/>
                </p:spPr>
                <p:txBody>
                  <a:bodyPr wrap="square" rtlCol="0">
                    <a:spAutoFit/>
                  </a:bodyPr>
                  <a:lstStyle/>
                  <a:p>
                    <a:pPr algn="ctr" defTabSz="1219170">
                      <a:buClr>
                        <a:srgbClr val="000000"/>
                      </a:buClr>
                    </a:pPr>
                    <a:r>
                      <a:rPr lang="en-US" altLang="ja-JP" sz="2400" kern="0" dirty="0">
                        <a:solidFill>
                          <a:srgbClr val="FF0000"/>
                        </a:solidFill>
                        <a:latin typeface="Meiryo" panose="020B0604030504040204" pitchFamily="34" charset="-128"/>
                        <a:ea typeface="Meiryo" panose="020B0604030504040204" pitchFamily="34" charset="-128"/>
                        <a:cs typeface="Arial"/>
                        <a:sym typeface="Arial"/>
                      </a:rPr>
                      <a:t>50</a:t>
                    </a:r>
                    <a:r>
                      <a:rPr lang="ja-JP" altLang="en-US" sz="2400" kern="0" dirty="0">
                        <a:solidFill>
                          <a:srgbClr val="FF0000"/>
                        </a:solidFill>
                        <a:latin typeface="Meiryo" panose="020B0604030504040204" pitchFamily="34" charset="-128"/>
                        <a:ea typeface="Meiryo" panose="020B0604030504040204" pitchFamily="34" charset="-128"/>
                        <a:cs typeface="Arial"/>
                        <a:sym typeface="Arial"/>
                      </a:rPr>
                      <a:t>名</a:t>
                    </a:r>
                  </a:p>
                </p:txBody>
              </p:sp>
              <p:sp>
                <p:nvSpPr>
                  <p:cNvPr id="132" name="TextBox 48">
                    <a:extLst>
                      <a:ext uri="{FF2B5EF4-FFF2-40B4-BE49-F238E27FC236}">
                        <a16:creationId xmlns:a16="http://schemas.microsoft.com/office/drawing/2014/main" id="{7B02F4F7-8308-0F4E-8FDF-7219A3D271BF}"/>
                      </a:ext>
                    </a:extLst>
                  </p:cNvPr>
                  <p:cNvSpPr txBox="1"/>
                  <p:nvPr/>
                </p:nvSpPr>
                <p:spPr>
                  <a:xfrm>
                    <a:off x="10509054" y="200244"/>
                    <a:ext cx="3673184" cy="802369"/>
                  </a:xfrm>
                  <a:prstGeom prst="rect">
                    <a:avLst/>
                  </a:prstGeom>
                  <a:noFill/>
                </p:spPr>
                <p:txBody>
                  <a:bodyPr wrap="square" rtlCol="0">
                    <a:spAutoFit/>
                  </a:bodyPr>
                  <a:lstStyle/>
                  <a:p>
                    <a:pPr algn="ctr" defTabSz="1219170">
                      <a:buClr>
                        <a:srgbClr val="000000"/>
                      </a:buClr>
                    </a:pPr>
                    <a:r>
                      <a:rPr lang="zh-TW" altLang="en-US" sz="1600" kern="0" dirty="0">
                        <a:solidFill>
                          <a:schemeClr val="bg1"/>
                        </a:solidFill>
                        <a:latin typeface="Meiryo" panose="020B0604030504040204" pitchFamily="34" charset="-128"/>
                        <a:ea typeface="Meiryo" panose="020B0604030504040204" pitchFamily="34" charset="-128"/>
                        <a:cs typeface="Arial"/>
                        <a:sym typeface="Arial"/>
                      </a:rPr>
                      <a:t>日本人教師</a:t>
                    </a:r>
                  </a:p>
                  <a:p>
                    <a:pPr algn="ctr" defTabSz="1219170">
                      <a:buClr>
                        <a:srgbClr val="000000"/>
                      </a:buClr>
                    </a:pPr>
                    <a:r>
                      <a:rPr lang="en-US" altLang="zh-TW" sz="1200" kern="0" dirty="0">
                        <a:solidFill>
                          <a:schemeClr val="bg1"/>
                        </a:solidFill>
                        <a:latin typeface="Meiryo" panose="020B0604030504040204" pitchFamily="34" charset="-128"/>
                        <a:ea typeface="Meiryo" panose="020B0604030504040204" pitchFamily="34" charset="-128"/>
                        <a:cs typeface="Arial"/>
                        <a:sym typeface="Arial"/>
                      </a:rPr>
                      <a:t>(</a:t>
                    </a:r>
                    <a:r>
                      <a:rPr lang="zh-TW" altLang="en-US" sz="1200" kern="0" dirty="0">
                        <a:solidFill>
                          <a:schemeClr val="bg1"/>
                        </a:solidFill>
                        <a:latin typeface="Meiryo" panose="020B0604030504040204" pitchFamily="34" charset="-128"/>
                        <a:ea typeface="Meiryo" panose="020B0604030504040204" pitchFamily="34" charset="-128"/>
                        <a:cs typeface="Arial"/>
                        <a:sym typeface="Arial"/>
                      </a:rPr>
                      <a:t>大学</a:t>
                    </a:r>
                    <a:r>
                      <a:rPr lang="ja-JP" altLang="en-US" sz="1200" kern="0">
                        <a:solidFill>
                          <a:schemeClr val="bg1"/>
                        </a:solidFill>
                        <a:latin typeface="Meiryo" panose="020B0604030504040204" pitchFamily="34" charset="-128"/>
                        <a:ea typeface="Meiryo" panose="020B0604030504040204" pitchFamily="34" charset="-128"/>
                        <a:cs typeface="Arial"/>
                        <a:sym typeface="Arial"/>
                      </a:rPr>
                      <a:t>で</a:t>
                    </a:r>
                    <a:r>
                      <a:rPr lang="zh-TW" altLang="en-US" sz="1200" kern="0" dirty="0">
                        <a:solidFill>
                          <a:schemeClr val="bg1"/>
                        </a:solidFill>
                        <a:latin typeface="Meiryo" panose="020B0604030504040204" pitchFamily="34" charset="-128"/>
                        <a:ea typeface="Meiryo" panose="020B0604030504040204" pitchFamily="34" charset="-128"/>
                        <a:cs typeface="Arial"/>
                        <a:sym typeface="Arial"/>
                      </a:rPr>
                      <a:t>日本語教育専攻出身者</a:t>
                    </a:r>
                    <a:r>
                      <a:rPr lang="en-US" altLang="zh-TW" sz="1200" kern="0" dirty="0">
                        <a:solidFill>
                          <a:schemeClr val="bg1"/>
                        </a:solidFill>
                        <a:latin typeface="Meiryo" panose="020B0604030504040204" pitchFamily="34" charset="-128"/>
                        <a:ea typeface="Meiryo" panose="020B0604030504040204" pitchFamily="34" charset="-128"/>
                        <a:cs typeface="Arial"/>
                        <a:sym typeface="Arial"/>
                      </a:rPr>
                      <a:t>/</a:t>
                    </a:r>
                  </a:p>
                  <a:p>
                    <a:pPr algn="ctr" defTabSz="1219170">
                      <a:buClr>
                        <a:srgbClr val="000000"/>
                      </a:buClr>
                    </a:pPr>
                    <a:r>
                      <a:rPr lang="en-US" altLang="zh-TW" sz="1200" kern="0" dirty="0">
                        <a:solidFill>
                          <a:schemeClr val="bg1"/>
                        </a:solidFill>
                        <a:latin typeface="Meiryo" panose="020B0604030504040204" pitchFamily="34" charset="-128"/>
                        <a:ea typeface="Meiryo" panose="020B0604030504040204" pitchFamily="34" charset="-128"/>
                        <a:cs typeface="Arial"/>
                        <a:sym typeface="Arial"/>
                      </a:rPr>
                      <a:t>⽇</a:t>
                    </a:r>
                    <a:r>
                      <a:rPr lang="zh-TW" altLang="en-US" sz="1200" kern="0" dirty="0">
                        <a:solidFill>
                          <a:schemeClr val="bg1"/>
                        </a:solidFill>
                        <a:latin typeface="Meiryo" panose="020B0604030504040204" pitchFamily="34" charset="-128"/>
                        <a:ea typeface="Meiryo" panose="020B0604030504040204" pitchFamily="34" charset="-128"/>
                        <a:cs typeface="Arial"/>
                        <a:sym typeface="Arial"/>
                      </a:rPr>
                      <a:t>本語教育能⼒検定試験合格者</a:t>
                    </a:r>
                    <a:r>
                      <a:rPr lang="en-US" altLang="zh-TW" sz="1200" kern="0" dirty="0">
                        <a:solidFill>
                          <a:schemeClr val="bg1"/>
                        </a:solidFill>
                        <a:latin typeface="Meiryo" panose="020B0604030504040204" pitchFamily="34" charset="-128"/>
                        <a:ea typeface="Meiryo" panose="020B0604030504040204" pitchFamily="34" charset="-128"/>
                        <a:cs typeface="Arial"/>
                        <a:sym typeface="Arial"/>
                      </a:rPr>
                      <a:t>)</a:t>
                    </a:r>
                    <a:endParaRPr lang="zh-TW" altLang="en-US" sz="1400" kern="0" dirty="0">
                      <a:solidFill>
                        <a:schemeClr val="bg1"/>
                      </a:solidFill>
                      <a:latin typeface="Meiryo" panose="020B0604030504040204" pitchFamily="34" charset="-128"/>
                      <a:ea typeface="Meiryo" panose="020B0604030504040204" pitchFamily="34" charset="-128"/>
                      <a:cs typeface="Arial"/>
                      <a:sym typeface="Arial"/>
                    </a:endParaRPr>
                  </a:p>
                </p:txBody>
              </p:sp>
              <p:pic>
                <p:nvPicPr>
                  <p:cNvPr id="133" name="Graphic 53" descr="Optical disc">
                    <a:extLst>
                      <a:ext uri="{FF2B5EF4-FFF2-40B4-BE49-F238E27FC236}">
                        <a16:creationId xmlns:a16="http://schemas.microsoft.com/office/drawing/2014/main" id="{EE3D4613-5809-4F47-8059-E530E89F620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73954" y="4321451"/>
                    <a:ext cx="432000" cy="432000"/>
                  </a:xfrm>
                  <a:prstGeom prst="rect">
                    <a:avLst/>
                  </a:prstGeom>
                </p:spPr>
              </p:pic>
              <p:pic>
                <p:nvPicPr>
                  <p:cNvPr id="134" name="Graphic 54" descr="Projector">
                    <a:extLst>
                      <a:ext uri="{FF2B5EF4-FFF2-40B4-BE49-F238E27FC236}">
                        <a16:creationId xmlns:a16="http://schemas.microsoft.com/office/drawing/2014/main" id="{242E8169-DA49-274C-A31B-8516F7D7163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15438" y="1229373"/>
                    <a:ext cx="432000" cy="432000"/>
                  </a:xfrm>
                  <a:prstGeom prst="rect">
                    <a:avLst/>
                  </a:prstGeom>
                </p:spPr>
              </p:pic>
              <p:pic>
                <p:nvPicPr>
                  <p:cNvPr id="135" name="Graphic 55" descr="Camera">
                    <a:extLst>
                      <a:ext uri="{FF2B5EF4-FFF2-40B4-BE49-F238E27FC236}">
                        <a16:creationId xmlns:a16="http://schemas.microsoft.com/office/drawing/2014/main" id="{8F86ABDF-8569-C04B-B708-70D9B1BC3A1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673954" y="2244230"/>
                    <a:ext cx="432000" cy="432000"/>
                  </a:xfrm>
                  <a:prstGeom prst="rect">
                    <a:avLst/>
                  </a:prstGeom>
                </p:spPr>
              </p:pic>
              <p:pic>
                <p:nvPicPr>
                  <p:cNvPr id="136" name="Graphic 56" descr="Web cam">
                    <a:extLst>
                      <a:ext uri="{FF2B5EF4-FFF2-40B4-BE49-F238E27FC236}">
                        <a16:creationId xmlns:a16="http://schemas.microsoft.com/office/drawing/2014/main" id="{D92BA506-81D0-5A4B-83FB-AA8C1F196DD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60962" y="5316674"/>
                    <a:ext cx="432000" cy="432000"/>
                  </a:xfrm>
                  <a:prstGeom prst="rect">
                    <a:avLst/>
                  </a:prstGeom>
                </p:spPr>
              </p:pic>
              <p:pic>
                <p:nvPicPr>
                  <p:cNvPr id="137" name="Graphic 57" descr="Game controller">
                    <a:extLst>
                      <a:ext uri="{FF2B5EF4-FFF2-40B4-BE49-F238E27FC236}">
                        <a16:creationId xmlns:a16="http://schemas.microsoft.com/office/drawing/2014/main" id="{39646D42-0C3C-3E4D-A53A-06BE44BBD9D6}"/>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033660" y="3268841"/>
                    <a:ext cx="432000" cy="432000"/>
                  </a:xfrm>
                  <a:prstGeom prst="rect">
                    <a:avLst/>
                  </a:prstGeom>
                </p:spPr>
              </p:pic>
            </p:grpSp>
            <p:sp>
              <p:nvSpPr>
                <p:cNvPr id="96" name="Rectangle: Rounded Corners 61">
                  <a:extLst>
                    <a:ext uri="{FF2B5EF4-FFF2-40B4-BE49-F238E27FC236}">
                      <a16:creationId xmlns:a16="http://schemas.microsoft.com/office/drawing/2014/main" id="{975B0F12-7E28-B747-822B-3446251DEB43}"/>
                    </a:ext>
                  </a:extLst>
                </p:cNvPr>
                <p:cNvSpPr/>
                <p:nvPr/>
              </p:nvSpPr>
              <p:spPr>
                <a:xfrm>
                  <a:off x="4372572" y="1668379"/>
                  <a:ext cx="2242983" cy="708924"/>
                </a:xfrm>
                <a:prstGeom prst="roundRect">
                  <a:avLst>
                    <a:gd name="adj" fmla="val 50000"/>
                  </a:avLst>
                </a:prstGeom>
                <a:solidFill>
                  <a:srgbClr val="EE2F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7" name="Rectangle: Rounded Corners 64">
                  <a:extLst>
                    <a:ext uri="{FF2B5EF4-FFF2-40B4-BE49-F238E27FC236}">
                      <a16:creationId xmlns:a16="http://schemas.microsoft.com/office/drawing/2014/main" id="{5BD6F129-380E-474F-8F00-27254DC143FB}"/>
                    </a:ext>
                  </a:extLst>
                </p:cNvPr>
                <p:cNvSpPr/>
                <p:nvPr/>
              </p:nvSpPr>
              <p:spPr>
                <a:xfrm>
                  <a:off x="7651054" y="2020317"/>
                  <a:ext cx="4370204" cy="762822"/>
                </a:xfrm>
                <a:prstGeom prst="roundRect">
                  <a:avLst>
                    <a:gd name="adj" fmla="val 50000"/>
                  </a:avLst>
                </a:prstGeom>
                <a:solidFill>
                  <a:srgbClr val="EE2F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8" name="Straight Connector 65">
                  <a:extLst>
                    <a:ext uri="{FF2B5EF4-FFF2-40B4-BE49-F238E27FC236}">
                      <a16:creationId xmlns:a16="http://schemas.microsoft.com/office/drawing/2014/main" id="{283FE8C2-A53A-1049-9E85-960EFF6259B9}"/>
                    </a:ext>
                  </a:extLst>
                </p:cNvPr>
                <p:cNvCxnSpPr>
                  <a:cxnSpLocks/>
                  <a:stCxn id="96" idx="3"/>
                  <a:endCxn id="97" idx="1"/>
                </p:cNvCxnSpPr>
                <p:nvPr/>
              </p:nvCxnSpPr>
              <p:spPr>
                <a:xfrm>
                  <a:off x="6615555" y="2022841"/>
                  <a:ext cx="1035499" cy="378887"/>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99" name="Oval 71">
                  <a:extLst>
                    <a:ext uri="{FF2B5EF4-FFF2-40B4-BE49-F238E27FC236}">
                      <a16:creationId xmlns:a16="http://schemas.microsoft.com/office/drawing/2014/main" id="{E2B95451-8576-5D44-BF01-110AC6530E82}"/>
                    </a:ext>
                  </a:extLst>
                </p:cNvPr>
                <p:cNvSpPr/>
                <p:nvPr/>
              </p:nvSpPr>
              <p:spPr>
                <a:xfrm>
                  <a:off x="7763595" y="2123794"/>
                  <a:ext cx="568148" cy="568067"/>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0" name="Straight Connector 77">
                  <a:extLst>
                    <a:ext uri="{FF2B5EF4-FFF2-40B4-BE49-F238E27FC236}">
                      <a16:creationId xmlns:a16="http://schemas.microsoft.com/office/drawing/2014/main" id="{6A32E0B1-DF4A-6C40-BE0C-961B8EA006B5}"/>
                    </a:ext>
                  </a:extLst>
                </p:cNvPr>
                <p:cNvCxnSpPr>
                  <a:cxnSpLocks/>
                  <a:stCxn id="96" idx="1"/>
                  <a:endCxn id="115" idx="6"/>
                </p:cNvCxnSpPr>
                <p:nvPr/>
              </p:nvCxnSpPr>
              <p:spPr>
                <a:xfrm flipH="1">
                  <a:off x="3667477" y="2022841"/>
                  <a:ext cx="705095" cy="584"/>
                </a:xfrm>
                <a:prstGeom prst="line">
                  <a:avLst/>
                </a:prstGeom>
              </p:spPr>
              <p:style>
                <a:lnRef idx="1">
                  <a:schemeClr val="accent1"/>
                </a:lnRef>
                <a:fillRef idx="0">
                  <a:schemeClr val="accent1"/>
                </a:fillRef>
                <a:effectRef idx="0">
                  <a:schemeClr val="accent1"/>
                </a:effectRef>
                <a:fontRef idx="minor">
                  <a:schemeClr val="tx1"/>
                </a:fontRef>
              </p:style>
            </p:cxnSp>
            <p:sp>
              <p:nvSpPr>
                <p:cNvPr id="101" name="Rectangle: Rounded Corners 84">
                  <a:extLst>
                    <a:ext uri="{FF2B5EF4-FFF2-40B4-BE49-F238E27FC236}">
                      <a16:creationId xmlns:a16="http://schemas.microsoft.com/office/drawing/2014/main" id="{19BE8F6D-B193-6647-AED8-386DB6BCFBB3}"/>
                    </a:ext>
                  </a:extLst>
                </p:cNvPr>
                <p:cNvSpPr/>
                <p:nvPr/>
              </p:nvSpPr>
              <p:spPr>
                <a:xfrm>
                  <a:off x="5190347" y="3404891"/>
                  <a:ext cx="2242983" cy="708924"/>
                </a:xfrm>
                <a:prstGeom prst="roundRect">
                  <a:avLst>
                    <a:gd name="adj" fmla="val 50000"/>
                  </a:avLst>
                </a:prstGeom>
                <a:gradFill flip="none" rotWithShape="1">
                  <a:gsLst>
                    <a:gs pos="50000">
                      <a:srgbClr val="AD0C00"/>
                    </a:gs>
                    <a:gs pos="100000">
                      <a:srgbClr val="C2726A"/>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2" name="Rectangle: Rounded Corners 91">
                  <a:extLst>
                    <a:ext uri="{FF2B5EF4-FFF2-40B4-BE49-F238E27FC236}">
                      <a16:creationId xmlns:a16="http://schemas.microsoft.com/office/drawing/2014/main" id="{1C6D0F80-3163-9B4E-9A8A-C3EECEAB4A41}"/>
                    </a:ext>
                  </a:extLst>
                </p:cNvPr>
                <p:cNvSpPr/>
                <p:nvPr/>
              </p:nvSpPr>
              <p:spPr>
                <a:xfrm>
                  <a:off x="7651054" y="3732440"/>
                  <a:ext cx="4377090" cy="708924"/>
                </a:xfrm>
                <a:prstGeom prst="roundRect">
                  <a:avLst>
                    <a:gd name="adj" fmla="val 50000"/>
                  </a:avLst>
                </a:prstGeom>
                <a:solidFill>
                  <a:srgbClr val="AD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3" name="Straight Connector 92">
                  <a:extLst>
                    <a:ext uri="{FF2B5EF4-FFF2-40B4-BE49-F238E27FC236}">
                      <a16:creationId xmlns:a16="http://schemas.microsoft.com/office/drawing/2014/main" id="{840CBBB1-32C5-9645-AA12-43B2E4C758E3}"/>
                    </a:ext>
                  </a:extLst>
                </p:cNvPr>
                <p:cNvCxnSpPr>
                  <a:cxnSpLocks/>
                  <a:stCxn id="101" idx="3"/>
                  <a:endCxn id="102" idx="1"/>
                </p:cNvCxnSpPr>
                <p:nvPr/>
              </p:nvCxnSpPr>
              <p:spPr>
                <a:xfrm>
                  <a:off x="7433330" y="3759353"/>
                  <a:ext cx="217724" cy="327549"/>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104" name="Rectangle: Rounded Corners 94">
                  <a:extLst>
                    <a:ext uri="{FF2B5EF4-FFF2-40B4-BE49-F238E27FC236}">
                      <a16:creationId xmlns:a16="http://schemas.microsoft.com/office/drawing/2014/main" id="{15F38C50-2B46-584C-AA6C-837F8DD3A357}"/>
                    </a:ext>
                  </a:extLst>
                </p:cNvPr>
                <p:cNvSpPr/>
                <p:nvPr/>
              </p:nvSpPr>
              <p:spPr>
                <a:xfrm>
                  <a:off x="7651054" y="2955367"/>
                  <a:ext cx="4377090" cy="708924"/>
                </a:xfrm>
                <a:prstGeom prst="roundRect">
                  <a:avLst>
                    <a:gd name="adj" fmla="val 50000"/>
                  </a:avLst>
                </a:prstGeom>
                <a:solidFill>
                  <a:srgbClr val="AD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05" name="Straight Connector 95">
                  <a:extLst>
                    <a:ext uri="{FF2B5EF4-FFF2-40B4-BE49-F238E27FC236}">
                      <a16:creationId xmlns:a16="http://schemas.microsoft.com/office/drawing/2014/main" id="{90255E79-8690-BC4B-8CF8-6240E77AE80D}"/>
                    </a:ext>
                  </a:extLst>
                </p:cNvPr>
                <p:cNvCxnSpPr>
                  <a:cxnSpLocks/>
                  <a:stCxn id="101" idx="3"/>
                  <a:endCxn id="104" idx="1"/>
                </p:cNvCxnSpPr>
                <p:nvPr/>
              </p:nvCxnSpPr>
              <p:spPr>
                <a:xfrm flipV="1">
                  <a:off x="7433330" y="3309829"/>
                  <a:ext cx="217724" cy="449524"/>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106" name="Rectangle: Rounded Corners 111">
                  <a:extLst>
                    <a:ext uri="{FF2B5EF4-FFF2-40B4-BE49-F238E27FC236}">
                      <a16:creationId xmlns:a16="http://schemas.microsoft.com/office/drawing/2014/main" id="{9BCA1CCA-7388-1F41-87DB-BA34A6D7D6BD}"/>
                    </a:ext>
                  </a:extLst>
                </p:cNvPr>
                <p:cNvSpPr/>
                <p:nvPr/>
              </p:nvSpPr>
              <p:spPr>
                <a:xfrm>
                  <a:off x="5190592" y="4703421"/>
                  <a:ext cx="2182444" cy="708924"/>
                </a:xfrm>
                <a:prstGeom prst="roundRect">
                  <a:avLst>
                    <a:gd name="adj" fmla="val 50000"/>
                  </a:avLst>
                </a:prstGeom>
                <a:gradFill flip="none" rotWithShape="1">
                  <a:gsLst>
                    <a:gs pos="50000">
                      <a:srgbClr val="B69256"/>
                    </a:gs>
                    <a:gs pos="100000">
                      <a:srgbClr val="D0BF9D"/>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7" name="Rectangle: Rounded Corners 112">
                  <a:extLst>
                    <a:ext uri="{FF2B5EF4-FFF2-40B4-BE49-F238E27FC236}">
                      <a16:creationId xmlns:a16="http://schemas.microsoft.com/office/drawing/2014/main" id="{D3DDD6A8-69E3-C74B-90D6-D062BF18A60B}"/>
                    </a:ext>
                  </a:extLst>
                </p:cNvPr>
                <p:cNvSpPr/>
                <p:nvPr/>
              </p:nvSpPr>
              <p:spPr>
                <a:xfrm>
                  <a:off x="7651054" y="4602920"/>
                  <a:ext cx="4377090" cy="906537"/>
                </a:xfrm>
                <a:prstGeom prst="roundRect">
                  <a:avLst>
                    <a:gd name="adj" fmla="val 50000"/>
                  </a:avLst>
                </a:prstGeom>
                <a:solidFill>
                  <a:srgbClr val="B692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8" name="Straight Connector 113">
                  <a:extLst>
                    <a:ext uri="{FF2B5EF4-FFF2-40B4-BE49-F238E27FC236}">
                      <a16:creationId xmlns:a16="http://schemas.microsoft.com/office/drawing/2014/main" id="{48F26D18-B50B-EA48-BEE6-554DE10E2D6D}"/>
                    </a:ext>
                  </a:extLst>
                </p:cNvPr>
                <p:cNvCxnSpPr>
                  <a:cxnSpLocks/>
                  <a:stCxn id="106" idx="3"/>
                  <a:endCxn id="107" idx="1"/>
                </p:cNvCxnSpPr>
                <p:nvPr/>
              </p:nvCxnSpPr>
              <p:spPr>
                <a:xfrm flipV="1">
                  <a:off x="7373036" y="5056189"/>
                  <a:ext cx="278018" cy="1694"/>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109" name="Rectangle: Rounded Corners 157">
                  <a:extLst>
                    <a:ext uri="{FF2B5EF4-FFF2-40B4-BE49-F238E27FC236}">
                      <a16:creationId xmlns:a16="http://schemas.microsoft.com/office/drawing/2014/main" id="{98EF6238-24DC-554E-8026-61FED1781F4D}"/>
                    </a:ext>
                  </a:extLst>
                </p:cNvPr>
                <p:cNvSpPr/>
                <p:nvPr/>
              </p:nvSpPr>
              <p:spPr>
                <a:xfrm>
                  <a:off x="4518658" y="5673939"/>
                  <a:ext cx="2242983" cy="708925"/>
                </a:xfrm>
                <a:prstGeom prst="roundRect">
                  <a:avLst>
                    <a:gd name="adj" fmla="val 50000"/>
                  </a:avLst>
                </a:prstGeom>
                <a:gradFill flip="none" rotWithShape="1">
                  <a:gsLst>
                    <a:gs pos="50000">
                      <a:srgbClr val="FDBA05"/>
                    </a:gs>
                    <a:gs pos="100000">
                      <a:srgbClr val="F8D679"/>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0" name="Rectangle: Rounded Corners 158">
                  <a:extLst>
                    <a:ext uri="{FF2B5EF4-FFF2-40B4-BE49-F238E27FC236}">
                      <a16:creationId xmlns:a16="http://schemas.microsoft.com/office/drawing/2014/main" id="{D5316D61-2F31-1F4C-A9D8-38F8FA347B97}"/>
                    </a:ext>
                  </a:extLst>
                </p:cNvPr>
                <p:cNvSpPr/>
                <p:nvPr/>
              </p:nvSpPr>
              <p:spPr>
                <a:xfrm>
                  <a:off x="7671110" y="5677695"/>
                  <a:ext cx="4357033" cy="705170"/>
                </a:xfrm>
                <a:prstGeom prst="roundRect">
                  <a:avLst>
                    <a:gd name="adj" fmla="val 50000"/>
                  </a:avLst>
                </a:prstGeom>
                <a:solidFill>
                  <a:srgbClr val="FDBA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1" name="Straight Connector 159">
                  <a:extLst>
                    <a:ext uri="{FF2B5EF4-FFF2-40B4-BE49-F238E27FC236}">
                      <a16:creationId xmlns:a16="http://schemas.microsoft.com/office/drawing/2014/main" id="{F3BCAEAC-9920-3B49-9623-B0272169B103}"/>
                    </a:ext>
                  </a:extLst>
                </p:cNvPr>
                <p:cNvCxnSpPr>
                  <a:cxnSpLocks/>
                  <a:stCxn id="109" idx="3"/>
                  <a:endCxn id="110" idx="1"/>
                </p:cNvCxnSpPr>
                <p:nvPr/>
              </p:nvCxnSpPr>
              <p:spPr>
                <a:xfrm>
                  <a:off x="6761641" y="6028402"/>
                  <a:ext cx="909469" cy="1878"/>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sp>
            <p:nvSpPr>
              <p:cNvPr id="93" name="TextBox 224">
                <a:extLst>
                  <a:ext uri="{FF2B5EF4-FFF2-40B4-BE49-F238E27FC236}">
                    <a16:creationId xmlns:a16="http://schemas.microsoft.com/office/drawing/2014/main" id="{59819242-AF1A-1B46-A815-F0E081A9493C}"/>
                  </a:ext>
                </a:extLst>
              </p:cNvPr>
              <p:cNvSpPr txBox="1"/>
              <p:nvPr/>
            </p:nvSpPr>
            <p:spPr>
              <a:xfrm>
                <a:off x="4518658" y="1753270"/>
                <a:ext cx="1963146" cy="646331"/>
              </a:xfrm>
              <a:prstGeom prst="rect">
                <a:avLst/>
              </a:prstGeom>
              <a:noFill/>
            </p:spPr>
            <p:txBody>
              <a:bodyPr wrap="square" rtlCol="0">
                <a:spAutoFit/>
              </a:bodyPr>
              <a:lstStyle/>
              <a:p>
                <a:pPr algn="ctr" defTabSz="1219170">
                  <a:buClr>
                    <a:srgbClr val="000000"/>
                  </a:buClr>
                </a:pPr>
                <a:r>
                  <a:rPr lang="ja-JP" altLang="en-US" b="1" kern="0" dirty="0">
                    <a:solidFill>
                      <a:schemeClr val="bg1"/>
                    </a:solidFill>
                    <a:latin typeface="Meiryo" panose="020B0604030504040204" pitchFamily="34" charset="-128"/>
                    <a:ea typeface="Meiryo" panose="020B0604030504040204" pitchFamily="34" charset="-128"/>
                    <a:cs typeface="Arial"/>
                    <a:sym typeface="Arial"/>
                  </a:rPr>
                  <a:t>日本語教師</a:t>
                </a:r>
              </a:p>
              <a:p>
                <a:pPr algn="ctr" defTabSz="1219170">
                  <a:buClr>
                    <a:srgbClr val="000000"/>
                  </a:buClr>
                </a:pPr>
                <a:r>
                  <a:rPr lang="ja-JP" altLang="en-US" b="1" kern="0">
                    <a:solidFill>
                      <a:schemeClr val="bg1"/>
                    </a:solidFill>
                    <a:latin typeface="Meiryo" panose="020B0604030504040204" pitchFamily="34" charset="-128"/>
                    <a:ea typeface="Meiryo" panose="020B0604030504040204" pitchFamily="34" charset="-128"/>
                    <a:cs typeface="Arial"/>
                    <a:sym typeface="Arial"/>
                  </a:rPr>
                  <a:t>チーム</a:t>
                </a:r>
                <a:endParaRPr lang="ja-JP" altLang="en-US" b="1" kern="0" dirty="0">
                  <a:solidFill>
                    <a:schemeClr val="bg1"/>
                  </a:solidFill>
                  <a:latin typeface="Meiryo" panose="020B0604030504040204" pitchFamily="34" charset="-128"/>
                  <a:ea typeface="Meiryo" panose="020B0604030504040204" pitchFamily="34" charset="-128"/>
                  <a:cs typeface="Arial"/>
                  <a:sym typeface="Arial"/>
                </a:endParaRPr>
              </a:p>
            </p:txBody>
          </p:sp>
          <p:sp>
            <p:nvSpPr>
              <p:cNvPr id="94" name="TextBox 229">
                <a:extLst>
                  <a:ext uri="{FF2B5EF4-FFF2-40B4-BE49-F238E27FC236}">
                    <a16:creationId xmlns:a16="http://schemas.microsoft.com/office/drawing/2014/main" id="{1BC8F8A2-13A3-8642-8867-1272F004BCAD}"/>
                  </a:ext>
                </a:extLst>
              </p:cNvPr>
              <p:cNvSpPr txBox="1"/>
              <p:nvPr/>
            </p:nvSpPr>
            <p:spPr>
              <a:xfrm>
                <a:off x="7710047" y="1391867"/>
                <a:ext cx="690572" cy="584775"/>
              </a:xfrm>
              <a:prstGeom prst="rect">
                <a:avLst/>
              </a:prstGeom>
              <a:noFill/>
            </p:spPr>
            <p:txBody>
              <a:bodyPr wrap="square" rtlCol="0">
                <a:spAutoFit/>
              </a:bodyPr>
              <a:lstStyle/>
              <a:p>
                <a:r>
                  <a:rPr lang="en-US" altLang="ja-JP" sz="1600" kern="0" dirty="0">
                    <a:solidFill>
                      <a:srgbClr val="FF0000"/>
                    </a:solidFill>
                    <a:latin typeface="Meiryo" panose="020B0604030504040204" pitchFamily="34" charset="-128"/>
                    <a:ea typeface="Meiryo" panose="020B0604030504040204" pitchFamily="34" charset="-128"/>
                    <a:cs typeface="Arial"/>
                    <a:sym typeface="Arial"/>
                  </a:rPr>
                  <a:t>10</a:t>
                </a:r>
                <a:r>
                  <a:rPr lang="ja-JP" altLang="en-US" sz="1600" kern="0" dirty="0">
                    <a:solidFill>
                      <a:srgbClr val="FF0000"/>
                    </a:solidFill>
                    <a:latin typeface="Meiryo" panose="020B0604030504040204" pitchFamily="34" charset="-128"/>
                    <a:ea typeface="Meiryo" panose="020B0604030504040204" pitchFamily="34" charset="-128"/>
                    <a:cs typeface="Arial"/>
                    <a:sym typeface="Arial"/>
                  </a:rPr>
                  <a:t>名</a:t>
                </a:r>
              </a:p>
              <a:p>
                <a:endParaRPr lang="en-US" sz="1600" dirty="0">
                  <a:latin typeface="Meiryo" panose="020B0604030504040204" pitchFamily="34" charset="-128"/>
                  <a:ea typeface="Meiryo" panose="020B0604030504040204" pitchFamily="34" charset="-128"/>
                </a:endParaRPr>
              </a:p>
            </p:txBody>
          </p:sp>
        </p:grpSp>
        <p:sp>
          <p:nvSpPr>
            <p:cNvPr id="75" name="TextBox 234">
              <a:extLst>
                <a:ext uri="{FF2B5EF4-FFF2-40B4-BE49-F238E27FC236}">
                  <a16:creationId xmlns:a16="http://schemas.microsoft.com/office/drawing/2014/main" id="{41C74C63-1791-8846-BB5A-B84815AA21A5}"/>
                </a:ext>
              </a:extLst>
            </p:cNvPr>
            <p:cNvSpPr txBox="1"/>
            <p:nvPr/>
          </p:nvSpPr>
          <p:spPr>
            <a:xfrm>
              <a:off x="8308212" y="2061476"/>
              <a:ext cx="3392693" cy="707886"/>
            </a:xfrm>
            <a:prstGeom prst="rect">
              <a:avLst/>
            </a:prstGeom>
            <a:noFill/>
          </p:spPr>
          <p:txBody>
            <a:bodyPr wrap="square" rtlCol="0">
              <a:spAutoFit/>
            </a:bodyPr>
            <a:lstStyle/>
            <a:p>
              <a:pPr algn="ctr" defTabSz="1219170">
                <a:buClr>
                  <a:srgbClr val="000000"/>
                </a:buClr>
              </a:pPr>
              <a:r>
                <a:rPr lang="ja-JP" altLang="en-US" sz="1600" kern="0" dirty="0">
                  <a:solidFill>
                    <a:schemeClr val="bg1"/>
                  </a:solidFill>
                  <a:latin typeface="Meiryo" panose="020B0604030504040204" pitchFamily="34" charset="-128"/>
                  <a:ea typeface="Meiryo" panose="020B0604030504040204" pitchFamily="34" charset="-128"/>
                  <a:cs typeface="Arial"/>
                  <a:sym typeface="Arial"/>
                </a:rPr>
                <a:t>ベトナム人教師</a:t>
              </a:r>
            </a:p>
            <a:p>
              <a:pPr algn="ctr" defTabSz="1219170">
                <a:buClr>
                  <a:srgbClr val="000000"/>
                </a:buClr>
              </a:pP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a:t>
              </a:r>
              <a:r>
                <a:rPr lang="ja-JP" altLang="en-US" sz="1200" kern="0">
                  <a:solidFill>
                    <a:schemeClr val="bg1"/>
                  </a:solidFill>
                  <a:latin typeface="Meiryo" panose="020B0604030504040204" pitchFamily="34" charset="-128"/>
                  <a:ea typeface="Meiryo" panose="020B0604030504040204" pitchFamily="34" charset="-128"/>
                  <a:cs typeface="Arial"/>
                  <a:sym typeface="Arial"/>
                </a:rPr>
                <a:t>師範大学出身者</a:t>
              </a: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a:t>
              </a:r>
            </a:p>
            <a:p>
              <a:pPr algn="ctr" defTabSz="1219170">
                <a:buClr>
                  <a:srgbClr val="000000"/>
                </a:buClr>
              </a:pPr>
              <a:r>
                <a:rPr lang="ja-JP" altLang="en-US" sz="1200" kern="0">
                  <a:solidFill>
                    <a:schemeClr val="bg1"/>
                  </a:solidFill>
                  <a:latin typeface="Meiryo" panose="020B0604030504040204" pitchFamily="34" charset="-128"/>
                  <a:ea typeface="Meiryo" panose="020B0604030504040204" pitchFamily="34" charset="-128"/>
                  <a:cs typeface="Arial"/>
                  <a:sym typeface="Arial"/>
                </a:rPr>
                <a:t>日本語学部師範コース出身者</a:t>
              </a: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a:t>
              </a:r>
              <a:endParaRPr lang="ja-JP" altLang="en-US" sz="1200" kern="0" dirty="0">
                <a:solidFill>
                  <a:schemeClr val="bg1"/>
                </a:solidFill>
                <a:latin typeface="Meiryo" panose="020B0604030504040204" pitchFamily="34" charset="-128"/>
                <a:ea typeface="Meiryo" panose="020B0604030504040204" pitchFamily="34" charset="-128"/>
                <a:cs typeface="Arial"/>
                <a:sym typeface="Arial"/>
              </a:endParaRPr>
            </a:p>
          </p:txBody>
        </p:sp>
        <p:sp>
          <p:nvSpPr>
            <p:cNvPr id="76" name="TextBox 235">
              <a:extLst>
                <a:ext uri="{FF2B5EF4-FFF2-40B4-BE49-F238E27FC236}">
                  <a16:creationId xmlns:a16="http://schemas.microsoft.com/office/drawing/2014/main" id="{9E9E7C26-F820-FB47-A49B-38C04AA7ED1C}"/>
                </a:ext>
              </a:extLst>
            </p:cNvPr>
            <p:cNvSpPr txBox="1"/>
            <p:nvPr/>
          </p:nvSpPr>
          <p:spPr>
            <a:xfrm>
              <a:off x="7732131" y="2272190"/>
              <a:ext cx="862843" cy="584775"/>
            </a:xfrm>
            <a:prstGeom prst="rect">
              <a:avLst/>
            </a:prstGeom>
            <a:noFill/>
          </p:spPr>
          <p:txBody>
            <a:bodyPr wrap="square" rtlCol="0">
              <a:spAutoFit/>
            </a:bodyPr>
            <a:lstStyle/>
            <a:p>
              <a:r>
                <a:rPr lang="en-US" altLang="ja-JP" sz="1600" kern="0" dirty="0">
                  <a:solidFill>
                    <a:srgbClr val="FF0000"/>
                  </a:solidFill>
                  <a:latin typeface="Meiryo" panose="020B0604030504040204" pitchFamily="34" charset="-128"/>
                  <a:ea typeface="Meiryo" panose="020B0604030504040204" pitchFamily="34" charset="-128"/>
                  <a:cs typeface="Arial"/>
                  <a:sym typeface="Arial"/>
                </a:rPr>
                <a:t>24</a:t>
              </a:r>
              <a:r>
                <a:rPr lang="ja-JP" altLang="en-US" sz="1600" kern="0" dirty="0">
                  <a:solidFill>
                    <a:srgbClr val="FF0000"/>
                  </a:solidFill>
                  <a:latin typeface="Meiryo" panose="020B0604030504040204" pitchFamily="34" charset="-128"/>
                  <a:ea typeface="Meiryo" panose="020B0604030504040204" pitchFamily="34" charset="-128"/>
                  <a:cs typeface="Arial"/>
                  <a:sym typeface="Arial"/>
                </a:rPr>
                <a:t>名</a:t>
              </a:r>
            </a:p>
            <a:p>
              <a:endParaRPr lang="en-US" sz="1600" dirty="0">
                <a:latin typeface="Meiryo" panose="020B0604030504040204" pitchFamily="34" charset="-128"/>
                <a:ea typeface="Meiryo" panose="020B0604030504040204" pitchFamily="34" charset="-128"/>
              </a:endParaRPr>
            </a:p>
          </p:txBody>
        </p:sp>
        <p:sp>
          <p:nvSpPr>
            <p:cNvPr id="77" name="TextBox 237">
              <a:extLst>
                <a:ext uri="{FF2B5EF4-FFF2-40B4-BE49-F238E27FC236}">
                  <a16:creationId xmlns:a16="http://schemas.microsoft.com/office/drawing/2014/main" id="{520099CD-1EDB-D544-9F87-33D650554616}"/>
                </a:ext>
              </a:extLst>
            </p:cNvPr>
            <p:cNvSpPr txBox="1"/>
            <p:nvPr/>
          </p:nvSpPr>
          <p:spPr>
            <a:xfrm>
              <a:off x="8021878" y="3048399"/>
              <a:ext cx="3965360" cy="523220"/>
            </a:xfrm>
            <a:prstGeom prst="rect">
              <a:avLst/>
            </a:prstGeom>
            <a:noFill/>
          </p:spPr>
          <p:txBody>
            <a:bodyPr wrap="square" rtlCol="0">
              <a:spAutoFit/>
            </a:bodyPr>
            <a:lstStyle/>
            <a:p>
              <a:pPr algn="ctr" defTabSz="1219170">
                <a:buClr>
                  <a:srgbClr val="000000"/>
                </a:buClr>
              </a:pPr>
              <a:r>
                <a:rPr lang="ja" altLang="en-US" sz="1600" kern="0" dirty="0">
                  <a:solidFill>
                    <a:schemeClr val="bg1"/>
                  </a:solidFill>
                  <a:latin typeface="Meiryo" panose="020B0604030504040204" pitchFamily="34" charset="-128"/>
                  <a:ea typeface="Meiryo" panose="020B0604030504040204" pitchFamily="34" charset="-128"/>
                  <a:cs typeface="Arial"/>
                  <a:sym typeface="Arial"/>
                </a:rPr>
                <a:t>日本人</a:t>
              </a:r>
              <a:r>
                <a:rPr lang="ja-JP" altLang="en-US" sz="1600" kern="0" dirty="0">
                  <a:solidFill>
                    <a:schemeClr val="bg1"/>
                  </a:solidFill>
                  <a:latin typeface="Meiryo" panose="020B0604030504040204" pitchFamily="34" charset="-128"/>
                  <a:ea typeface="Meiryo" panose="020B0604030504040204" pitchFamily="34" charset="-128"/>
                  <a:cs typeface="Arial"/>
                  <a:sym typeface="Arial"/>
                </a:rPr>
                <a:t>教師</a:t>
              </a:r>
              <a:endParaRPr lang="en-US" altLang="ja-JP" sz="1600" kern="0" dirty="0">
                <a:solidFill>
                  <a:schemeClr val="bg1"/>
                </a:solidFill>
                <a:latin typeface="Meiryo" panose="020B0604030504040204" pitchFamily="34" charset="-128"/>
                <a:ea typeface="Meiryo" panose="020B0604030504040204" pitchFamily="34" charset="-128"/>
                <a:cs typeface="Arial"/>
                <a:sym typeface="Arial"/>
              </a:endParaRPr>
            </a:p>
            <a:p>
              <a:pPr algn="ctr" defTabSz="1219170">
                <a:buClr>
                  <a:srgbClr val="000000"/>
                </a:buClr>
              </a:pP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(IT</a:t>
              </a:r>
              <a:r>
                <a:rPr lang="ja-JP" altLang="en-US" sz="1200" kern="0">
                  <a:solidFill>
                    <a:schemeClr val="bg1"/>
                  </a:solidFill>
                  <a:latin typeface="Meiryo" panose="020B0604030504040204" pitchFamily="34" charset="-128"/>
                  <a:ea typeface="Meiryo" panose="020B0604030504040204" pitchFamily="34" charset="-128"/>
                  <a:cs typeface="Arial"/>
                  <a:sym typeface="Arial"/>
                </a:rPr>
                <a:t>企業事業責任者</a:t>
              </a: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/PM</a:t>
              </a:r>
              <a:r>
                <a:rPr lang="ja-JP" altLang="en-US" sz="1200" kern="0">
                  <a:solidFill>
                    <a:schemeClr val="bg1"/>
                  </a:solidFill>
                  <a:latin typeface="Meiryo" panose="020B0604030504040204" pitchFamily="34" charset="-128"/>
                  <a:ea typeface="Meiryo" panose="020B0604030504040204" pitchFamily="34" charset="-128"/>
                  <a:cs typeface="Arial"/>
                  <a:sym typeface="Arial"/>
                </a:rPr>
                <a:t>経験者</a:t>
              </a: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a:t>
              </a:r>
            </a:p>
          </p:txBody>
        </p:sp>
        <p:sp>
          <p:nvSpPr>
            <p:cNvPr id="78" name="TextBox 240">
              <a:extLst>
                <a:ext uri="{FF2B5EF4-FFF2-40B4-BE49-F238E27FC236}">
                  <a16:creationId xmlns:a16="http://schemas.microsoft.com/office/drawing/2014/main" id="{1C131C02-35A3-E94D-B114-4BB33496FF2D}"/>
                </a:ext>
              </a:extLst>
            </p:cNvPr>
            <p:cNvSpPr txBox="1"/>
            <p:nvPr/>
          </p:nvSpPr>
          <p:spPr>
            <a:xfrm>
              <a:off x="8032157" y="3842772"/>
              <a:ext cx="3944802" cy="523220"/>
            </a:xfrm>
            <a:prstGeom prst="rect">
              <a:avLst/>
            </a:prstGeom>
            <a:noFill/>
          </p:spPr>
          <p:txBody>
            <a:bodyPr wrap="square" rtlCol="0">
              <a:spAutoFit/>
            </a:bodyPr>
            <a:lstStyle/>
            <a:p>
              <a:pPr algn="ctr" defTabSz="1219170">
                <a:buClr>
                  <a:srgbClr val="000000"/>
                </a:buClr>
              </a:pPr>
              <a:r>
                <a:rPr lang="ja-JP" altLang="en-US" sz="1600" kern="0" dirty="0">
                  <a:solidFill>
                    <a:schemeClr val="bg1"/>
                  </a:solidFill>
                  <a:latin typeface="Meiryo" panose="020B0604030504040204" pitchFamily="34" charset="-128"/>
                  <a:ea typeface="Meiryo" panose="020B0604030504040204" pitchFamily="34" charset="-128"/>
                  <a:cs typeface="Arial"/>
                  <a:sym typeface="Arial"/>
                </a:rPr>
                <a:t>ベトナム人教師</a:t>
              </a:r>
            </a:p>
            <a:p>
              <a:pPr algn="ctr" defTabSz="1219170">
                <a:buClr>
                  <a:srgbClr val="000000"/>
                </a:buClr>
              </a:pP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(IT</a:t>
              </a:r>
              <a:r>
                <a:rPr lang="ja-JP" altLang="en-US" sz="1200" kern="0">
                  <a:solidFill>
                    <a:schemeClr val="bg1"/>
                  </a:solidFill>
                  <a:latin typeface="Meiryo" panose="020B0604030504040204" pitchFamily="34" charset="-128"/>
                  <a:ea typeface="Meiryo" panose="020B0604030504040204" pitchFamily="34" charset="-128"/>
                  <a:cs typeface="Arial"/>
                  <a:sym typeface="Arial"/>
                </a:rPr>
                <a:t>学部出身者</a:t>
              </a: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a:t>
              </a:r>
              <a:r>
                <a:rPr lang="ja-JP" altLang="en-US" sz="1200" kern="0">
                  <a:solidFill>
                    <a:schemeClr val="bg1"/>
                  </a:solidFill>
                  <a:latin typeface="Meiryo" panose="020B0604030504040204" pitchFamily="34" charset="-128"/>
                  <a:ea typeface="Meiryo" panose="020B0604030504040204" pitchFamily="34" charset="-128"/>
                  <a:cs typeface="Arial"/>
                  <a:sym typeface="Arial"/>
                </a:rPr>
                <a:t>日系</a:t>
              </a: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IT</a:t>
              </a:r>
              <a:r>
                <a:rPr lang="ja-JP" altLang="en-US" sz="1200" kern="0">
                  <a:solidFill>
                    <a:schemeClr val="bg1"/>
                  </a:solidFill>
                  <a:latin typeface="Meiryo" panose="020B0604030504040204" pitchFamily="34" charset="-128"/>
                  <a:ea typeface="Meiryo" panose="020B0604030504040204" pitchFamily="34" charset="-128"/>
                  <a:cs typeface="Arial"/>
                  <a:sym typeface="Arial"/>
                </a:rPr>
                <a:t>企業で</a:t>
              </a: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SE</a:t>
              </a:r>
              <a:r>
                <a:rPr lang="ja-JP" altLang="en-US" sz="1200" kern="0">
                  <a:solidFill>
                    <a:schemeClr val="bg1"/>
                  </a:solidFill>
                  <a:latin typeface="Meiryo" panose="020B0604030504040204" pitchFamily="34" charset="-128"/>
                  <a:ea typeface="Meiryo" panose="020B0604030504040204" pitchFamily="34" charset="-128"/>
                  <a:cs typeface="Arial"/>
                  <a:sym typeface="Arial"/>
                </a:rPr>
                <a:t>経験者</a:t>
              </a: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a:t>
              </a:r>
              <a:endParaRPr lang="ja-JP" altLang="en-US" sz="1200" kern="0">
                <a:solidFill>
                  <a:schemeClr val="bg1"/>
                </a:solidFill>
                <a:latin typeface="Meiryo" panose="020B0604030504040204" pitchFamily="34" charset="-128"/>
                <a:ea typeface="Meiryo" panose="020B0604030504040204" pitchFamily="34" charset="-128"/>
                <a:cs typeface="Arial"/>
                <a:sym typeface="Arial"/>
              </a:endParaRPr>
            </a:p>
          </p:txBody>
        </p:sp>
        <p:sp>
          <p:nvSpPr>
            <p:cNvPr id="79" name="Oval 248">
              <a:extLst>
                <a:ext uri="{FF2B5EF4-FFF2-40B4-BE49-F238E27FC236}">
                  <a16:creationId xmlns:a16="http://schemas.microsoft.com/office/drawing/2014/main" id="{8C08B47E-48D4-9349-BA1C-17EC31B974A8}"/>
                </a:ext>
              </a:extLst>
            </p:cNvPr>
            <p:cNvSpPr/>
            <p:nvPr/>
          </p:nvSpPr>
          <p:spPr>
            <a:xfrm>
              <a:off x="7755064" y="3018241"/>
              <a:ext cx="568148" cy="568067"/>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0" name="TextBox 249">
              <a:extLst>
                <a:ext uri="{FF2B5EF4-FFF2-40B4-BE49-F238E27FC236}">
                  <a16:creationId xmlns:a16="http://schemas.microsoft.com/office/drawing/2014/main" id="{AFA55981-CFF4-814A-9F0F-AB7640FAA48F}"/>
                </a:ext>
              </a:extLst>
            </p:cNvPr>
            <p:cNvSpPr txBox="1"/>
            <p:nvPr/>
          </p:nvSpPr>
          <p:spPr>
            <a:xfrm>
              <a:off x="7790210" y="3156893"/>
              <a:ext cx="568148" cy="584775"/>
            </a:xfrm>
            <a:prstGeom prst="rect">
              <a:avLst/>
            </a:prstGeom>
            <a:noFill/>
          </p:spPr>
          <p:txBody>
            <a:bodyPr wrap="square" rtlCol="0">
              <a:spAutoFit/>
            </a:bodyPr>
            <a:lstStyle/>
            <a:p>
              <a:r>
                <a:rPr lang="en-US" altLang="ja-JP" sz="1600" kern="0" dirty="0">
                  <a:solidFill>
                    <a:srgbClr val="FF0000"/>
                  </a:solidFill>
                  <a:latin typeface="Meiryo" panose="020B0604030504040204" pitchFamily="34" charset="-128"/>
                  <a:ea typeface="Meiryo" panose="020B0604030504040204" pitchFamily="34" charset="-128"/>
                  <a:cs typeface="Arial"/>
                  <a:sym typeface="Arial"/>
                </a:rPr>
                <a:t>2</a:t>
              </a:r>
              <a:r>
                <a:rPr lang="ja-JP" altLang="en-US" sz="1600" kern="0" dirty="0">
                  <a:solidFill>
                    <a:srgbClr val="FF0000"/>
                  </a:solidFill>
                  <a:latin typeface="Meiryo" panose="020B0604030504040204" pitchFamily="34" charset="-128"/>
                  <a:ea typeface="Meiryo" panose="020B0604030504040204" pitchFamily="34" charset="-128"/>
                  <a:cs typeface="Arial"/>
                  <a:sym typeface="Arial"/>
                </a:rPr>
                <a:t>名</a:t>
              </a:r>
            </a:p>
            <a:p>
              <a:endParaRPr lang="en-US" sz="1600" dirty="0">
                <a:latin typeface="Meiryo" panose="020B0604030504040204" pitchFamily="34" charset="-128"/>
                <a:ea typeface="Meiryo" panose="020B0604030504040204" pitchFamily="34" charset="-128"/>
              </a:endParaRPr>
            </a:p>
          </p:txBody>
        </p:sp>
        <p:sp>
          <p:nvSpPr>
            <p:cNvPr id="81" name="TextBox 255">
              <a:extLst>
                <a:ext uri="{FF2B5EF4-FFF2-40B4-BE49-F238E27FC236}">
                  <a16:creationId xmlns:a16="http://schemas.microsoft.com/office/drawing/2014/main" id="{EDBDED50-78C4-F64B-8A82-D78268E7C160}"/>
                </a:ext>
              </a:extLst>
            </p:cNvPr>
            <p:cNvSpPr txBox="1"/>
            <p:nvPr/>
          </p:nvSpPr>
          <p:spPr>
            <a:xfrm>
              <a:off x="5302604" y="3604794"/>
              <a:ext cx="2070187" cy="369332"/>
            </a:xfrm>
            <a:prstGeom prst="rect">
              <a:avLst/>
            </a:prstGeom>
            <a:noFill/>
          </p:spPr>
          <p:txBody>
            <a:bodyPr wrap="square" rtlCol="0">
              <a:spAutoFit/>
            </a:bodyPr>
            <a:lstStyle/>
            <a:p>
              <a:pPr algn="ctr" defTabSz="1219170">
                <a:buClr>
                  <a:srgbClr val="000000"/>
                </a:buClr>
              </a:pPr>
              <a:r>
                <a:rPr lang="en-US" altLang="ja" b="1" kern="0" dirty="0">
                  <a:solidFill>
                    <a:schemeClr val="bg1"/>
                  </a:solidFill>
                  <a:latin typeface="Meiryo" panose="020B0604030504040204" pitchFamily="34" charset="-128"/>
                  <a:ea typeface="Meiryo" panose="020B0604030504040204" pitchFamily="34" charset="-128"/>
                  <a:cs typeface="Arial"/>
                  <a:sym typeface="Arial"/>
                </a:rPr>
                <a:t>IT</a:t>
              </a:r>
              <a:r>
                <a:rPr lang="ja-JP" altLang="en-US" b="1" kern="0" dirty="0">
                  <a:solidFill>
                    <a:schemeClr val="bg1"/>
                  </a:solidFill>
                  <a:latin typeface="Meiryo" panose="020B0604030504040204" pitchFamily="34" charset="-128"/>
                  <a:ea typeface="Meiryo" panose="020B0604030504040204" pitchFamily="34" charset="-128"/>
                  <a:cs typeface="Arial"/>
                  <a:sym typeface="Arial"/>
                </a:rPr>
                <a:t>教師チーム</a:t>
              </a:r>
            </a:p>
          </p:txBody>
        </p:sp>
        <p:sp>
          <p:nvSpPr>
            <p:cNvPr id="82" name="TextBox 256">
              <a:extLst>
                <a:ext uri="{FF2B5EF4-FFF2-40B4-BE49-F238E27FC236}">
                  <a16:creationId xmlns:a16="http://schemas.microsoft.com/office/drawing/2014/main" id="{AAC2975D-B90E-5341-BBDA-BB2826F23CBA}"/>
                </a:ext>
              </a:extLst>
            </p:cNvPr>
            <p:cNvSpPr txBox="1"/>
            <p:nvPr/>
          </p:nvSpPr>
          <p:spPr>
            <a:xfrm>
              <a:off x="5330510" y="4784899"/>
              <a:ext cx="1963146" cy="666977"/>
            </a:xfrm>
            <a:prstGeom prst="rect">
              <a:avLst/>
            </a:prstGeom>
            <a:noFill/>
            <a:effectLst/>
          </p:spPr>
          <p:txBody>
            <a:bodyPr wrap="square" rtlCol="0">
              <a:spAutoFit/>
            </a:bodyPr>
            <a:lstStyle/>
            <a:p>
              <a:pPr algn="ctr" defTabSz="1219170">
                <a:buClr>
                  <a:srgbClr val="000000"/>
                </a:buClr>
              </a:pPr>
              <a:r>
                <a:rPr lang="ja-JP" altLang="en-US" b="1" kern="0" dirty="0">
                  <a:solidFill>
                    <a:schemeClr val="bg1"/>
                  </a:solidFill>
                  <a:latin typeface="Meiryo" panose="020B0604030504040204" pitchFamily="34" charset="-128"/>
                  <a:ea typeface="Meiryo" panose="020B0604030504040204" pitchFamily="34" charset="-128"/>
                  <a:cs typeface="Arial"/>
                  <a:sym typeface="Arial"/>
                </a:rPr>
                <a:t>学生管理</a:t>
              </a:r>
            </a:p>
            <a:p>
              <a:pPr algn="ctr" defTabSz="1219170">
                <a:buClr>
                  <a:srgbClr val="000000"/>
                </a:buClr>
              </a:pPr>
              <a:r>
                <a:rPr lang="ja-JP" altLang="en-US" b="1" kern="0" dirty="0">
                  <a:solidFill>
                    <a:schemeClr val="bg1"/>
                  </a:solidFill>
                  <a:latin typeface="Meiryo" panose="020B0604030504040204" pitchFamily="34" charset="-128"/>
                  <a:ea typeface="Meiryo" panose="020B0604030504040204" pitchFamily="34" charset="-128"/>
                  <a:cs typeface="Arial"/>
                  <a:sym typeface="Arial"/>
                </a:rPr>
                <a:t>チーム</a:t>
              </a:r>
            </a:p>
          </p:txBody>
        </p:sp>
        <p:sp>
          <p:nvSpPr>
            <p:cNvPr id="83" name="TextBox 257">
              <a:extLst>
                <a:ext uri="{FF2B5EF4-FFF2-40B4-BE49-F238E27FC236}">
                  <a16:creationId xmlns:a16="http://schemas.microsoft.com/office/drawing/2014/main" id="{A9DFA78E-34FB-9344-8945-F5CB783CE865}"/>
                </a:ext>
              </a:extLst>
            </p:cNvPr>
            <p:cNvSpPr txBox="1"/>
            <p:nvPr/>
          </p:nvSpPr>
          <p:spPr>
            <a:xfrm>
              <a:off x="4678520" y="5879678"/>
              <a:ext cx="1963146" cy="379656"/>
            </a:xfrm>
            <a:prstGeom prst="rect">
              <a:avLst/>
            </a:prstGeom>
            <a:noFill/>
          </p:spPr>
          <p:txBody>
            <a:bodyPr wrap="square" rtlCol="0">
              <a:spAutoFit/>
            </a:bodyPr>
            <a:lstStyle/>
            <a:p>
              <a:pPr algn="ctr" defTabSz="1219170">
                <a:buClr>
                  <a:srgbClr val="000000"/>
                </a:buClr>
              </a:pPr>
              <a:r>
                <a:rPr lang="ja-JP" altLang="en-US" b="1" kern="0">
                  <a:solidFill>
                    <a:schemeClr val="bg1"/>
                  </a:solidFill>
                  <a:latin typeface="Meiryo" panose="020B0604030504040204" pitchFamily="34" charset="-128"/>
                  <a:ea typeface="Meiryo" panose="020B0604030504040204" pitchFamily="34" charset="-128"/>
                  <a:cs typeface="Arial"/>
                  <a:sym typeface="Arial"/>
                </a:rPr>
                <a:t>事業促進チーム</a:t>
              </a:r>
              <a:endParaRPr lang="ja-JP" altLang="en-US" b="1" kern="0" dirty="0">
                <a:solidFill>
                  <a:schemeClr val="bg1"/>
                </a:solidFill>
                <a:latin typeface="Meiryo" panose="020B0604030504040204" pitchFamily="34" charset="-128"/>
                <a:ea typeface="Meiryo" panose="020B0604030504040204" pitchFamily="34" charset="-128"/>
                <a:cs typeface="Arial"/>
                <a:sym typeface="Arial"/>
              </a:endParaRPr>
            </a:p>
          </p:txBody>
        </p:sp>
        <p:sp>
          <p:nvSpPr>
            <p:cNvPr id="84" name="TextBox 260">
              <a:extLst>
                <a:ext uri="{FF2B5EF4-FFF2-40B4-BE49-F238E27FC236}">
                  <a16:creationId xmlns:a16="http://schemas.microsoft.com/office/drawing/2014/main" id="{9271A854-9F47-9D48-B499-5861E10704B5}"/>
                </a:ext>
              </a:extLst>
            </p:cNvPr>
            <p:cNvSpPr txBox="1"/>
            <p:nvPr/>
          </p:nvSpPr>
          <p:spPr>
            <a:xfrm>
              <a:off x="8018326" y="4689031"/>
              <a:ext cx="3972464" cy="769441"/>
            </a:xfrm>
            <a:prstGeom prst="rect">
              <a:avLst/>
            </a:prstGeom>
            <a:noFill/>
          </p:spPr>
          <p:txBody>
            <a:bodyPr wrap="square" rtlCol="0">
              <a:spAutoFit/>
            </a:bodyPr>
            <a:lstStyle/>
            <a:p>
              <a:pPr algn="ctr" defTabSz="1219170">
                <a:buClr>
                  <a:srgbClr val="000000"/>
                </a:buClr>
              </a:pPr>
              <a:r>
                <a:rPr lang="ja-JP" altLang="en-US" sz="1600" kern="0">
                  <a:solidFill>
                    <a:schemeClr val="bg1"/>
                  </a:solidFill>
                  <a:latin typeface="Meiryo" panose="020B0604030504040204" pitchFamily="34" charset="-128"/>
                  <a:ea typeface="Meiryo" panose="020B0604030504040204" pitchFamily="34" charset="-128"/>
                  <a:cs typeface="Arial"/>
                  <a:sym typeface="Arial"/>
                </a:rPr>
                <a:t>未内定・内定・ジョブフェアチーム</a:t>
              </a:r>
              <a:endParaRPr lang="en-US" altLang="ja-JP" sz="1600" kern="0" dirty="0">
                <a:solidFill>
                  <a:schemeClr val="bg1"/>
                </a:solidFill>
                <a:latin typeface="Meiryo" panose="020B0604030504040204" pitchFamily="34" charset="-128"/>
                <a:ea typeface="Meiryo" panose="020B0604030504040204" pitchFamily="34" charset="-128"/>
                <a:cs typeface="Arial"/>
                <a:sym typeface="Arial"/>
              </a:endParaRPr>
            </a:p>
            <a:p>
              <a:pPr algn="ctr" defTabSz="1219170">
                <a:buClr>
                  <a:srgbClr val="000000"/>
                </a:buClr>
              </a:pPr>
              <a:r>
                <a:rPr lang="en-US" altLang="ja-JP" sz="1600" kern="0" dirty="0">
                  <a:solidFill>
                    <a:schemeClr val="bg1"/>
                  </a:solidFill>
                  <a:latin typeface="Meiryo" panose="020B0604030504040204" pitchFamily="34" charset="-128"/>
                  <a:ea typeface="Meiryo" panose="020B0604030504040204" pitchFamily="34" charset="-128"/>
                  <a:cs typeface="Arial"/>
                  <a:sym typeface="Arial"/>
                </a:rPr>
                <a:t>(</a:t>
              </a:r>
              <a:r>
                <a:rPr lang="ja-JP" altLang="en-US" sz="1200" kern="0">
                  <a:solidFill>
                    <a:schemeClr val="bg1"/>
                  </a:solidFill>
                  <a:latin typeface="Meiryo" panose="020B0604030504040204" pitchFamily="34" charset="-128"/>
                  <a:ea typeface="Meiryo" panose="020B0604030504040204" pitchFamily="34" charset="-128"/>
                  <a:cs typeface="Arial"/>
                  <a:sym typeface="Arial"/>
                </a:rPr>
                <a:t>日本留学経験者</a:t>
              </a: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/JLPT N1</a:t>
              </a:r>
              <a:r>
                <a:rPr lang="ja-JP" altLang="en-US" sz="1200" kern="0">
                  <a:solidFill>
                    <a:schemeClr val="bg1"/>
                  </a:solidFill>
                  <a:latin typeface="Meiryo" panose="020B0604030504040204" pitchFamily="34" charset="-128"/>
                  <a:ea typeface="Meiryo" panose="020B0604030504040204" pitchFamily="34" charset="-128"/>
                  <a:cs typeface="Arial"/>
                  <a:sym typeface="Arial"/>
                </a:rPr>
                <a:t>取得者</a:t>
              </a: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a:t>
              </a:r>
            </a:p>
            <a:p>
              <a:pPr algn="ctr" defTabSz="1219170">
                <a:buClr>
                  <a:srgbClr val="000000"/>
                </a:buClr>
              </a:pPr>
              <a:r>
                <a:rPr lang="ja-JP" altLang="en-US" sz="1200" kern="0">
                  <a:solidFill>
                    <a:schemeClr val="bg1"/>
                  </a:solidFill>
                  <a:latin typeface="Meiryo" panose="020B0604030504040204" pitchFamily="34" charset="-128"/>
                  <a:ea typeface="Meiryo" panose="020B0604030504040204" pitchFamily="34" charset="-128"/>
                  <a:cs typeface="Arial"/>
                  <a:sym typeface="Arial"/>
                </a:rPr>
                <a:t>日系企業での勤務経験者</a:t>
              </a: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a:t>
              </a:r>
              <a:endParaRPr lang="ja-JP" altLang="en-US" sz="1200" kern="0" dirty="0">
                <a:solidFill>
                  <a:schemeClr val="bg1"/>
                </a:solidFill>
                <a:latin typeface="Meiryo" panose="020B0604030504040204" pitchFamily="34" charset="-128"/>
                <a:ea typeface="Meiryo" panose="020B0604030504040204" pitchFamily="34" charset="-128"/>
                <a:cs typeface="Arial"/>
                <a:sym typeface="Arial"/>
              </a:endParaRPr>
            </a:p>
          </p:txBody>
        </p:sp>
        <p:sp>
          <p:nvSpPr>
            <p:cNvPr id="85" name="TextBox 271">
              <a:extLst>
                <a:ext uri="{FF2B5EF4-FFF2-40B4-BE49-F238E27FC236}">
                  <a16:creationId xmlns:a16="http://schemas.microsoft.com/office/drawing/2014/main" id="{5C571A26-0585-C94F-BE84-FFCA1077C7C5}"/>
                </a:ext>
              </a:extLst>
            </p:cNvPr>
            <p:cNvSpPr txBox="1"/>
            <p:nvPr/>
          </p:nvSpPr>
          <p:spPr>
            <a:xfrm>
              <a:off x="8097473" y="5800326"/>
              <a:ext cx="3814171" cy="523220"/>
            </a:xfrm>
            <a:prstGeom prst="rect">
              <a:avLst/>
            </a:prstGeom>
            <a:noFill/>
          </p:spPr>
          <p:txBody>
            <a:bodyPr wrap="square" rtlCol="0">
              <a:spAutoFit/>
            </a:bodyPr>
            <a:lstStyle/>
            <a:p>
              <a:pPr algn="ctr" defTabSz="1219170">
                <a:buClr>
                  <a:srgbClr val="000000"/>
                </a:buClr>
              </a:pPr>
              <a:r>
                <a:rPr lang="ja-JP" altLang="en-US" sz="1600" kern="0">
                  <a:solidFill>
                    <a:schemeClr val="bg1"/>
                  </a:solidFill>
                  <a:latin typeface="Meiryo" panose="020B0604030504040204" pitchFamily="34" charset="-128"/>
                  <a:ea typeface="Meiryo" panose="020B0604030504040204" pitchFamily="34" charset="-128"/>
                  <a:cs typeface="Arial"/>
                  <a:sym typeface="Arial"/>
                </a:rPr>
                <a:t>大学開拓・営業企画チーム</a:t>
              </a:r>
            </a:p>
            <a:p>
              <a:pPr algn="ctr" defTabSz="1219170">
                <a:buClr>
                  <a:srgbClr val="000000"/>
                </a:buClr>
              </a:pP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a:t>
              </a:r>
              <a:r>
                <a:rPr lang="ja-JP" altLang="en-US" sz="1200" kern="0">
                  <a:solidFill>
                    <a:schemeClr val="bg1"/>
                  </a:solidFill>
                  <a:latin typeface="Meiryo" panose="020B0604030504040204" pitchFamily="34" charset="-128"/>
                  <a:ea typeface="Meiryo" panose="020B0604030504040204" pitchFamily="34" charset="-128"/>
                  <a:cs typeface="Arial"/>
                  <a:sym typeface="Arial"/>
                </a:rPr>
                <a:t>新規事業責任者</a:t>
              </a: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a:t>
              </a:r>
              <a:r>
                <a:rPr lang="ja-JP" altLang="en-US" sz="1200" kern="0">
                  <a:solidFill>
                    <a:schemeClr val="bg1"/>
                  </a:solidFill>
                  <a:latin typeface="Meiryo" panose="020B0604030504040204" pitchFamily="34" charset="-128"/>
                  <a:ea typeface="Meiryo" panose="020B0604030504040204" pitchFamily="34" charset="-128"/>
                  <a:cs typeface="Arial"/>
                  <a:sym typeface="Arial"/>
                </a:rPr>
                <a:t>人材系企業経験者</a:t>
              </a:r>
              <a:r>
                <a:rPr lang="en-US" altLang="ja-JP" sz="1200" kern="0" dirty="0">
                  <a:solidFill>
                    <a:schemeClr val="bg1"/>
                  </a:solidFill>
                  <a:latin typeface="Meiryo" panose="020B0604030504040204" pitchFamily="34" charset="-128"/>
                  <a:ea typeface="Meiryo" panose="020B0604030504040204" pitchFamily="34" charset="-128"/>
                  <a:cs typeface="Arial"/>
                  <a:sym typeface="Arial"/>
                </a:rPr>
                <a:t>)</a:t>
              </a:r>
              <a:endParaRPr lang="ja-JP" altLang="en-US" sz="1200" kern="0" dirty="0">
                <a:solidFill>
                  <a:schemeClr val="bg1"/>
                </a:solidFill>
                <a:latin typeface="Meiryo" panose="020B0604030504040204" pitchFamily="34" charset="-128"/>
                <a:ea typeface="Meiryo" panose="020B0604030504040204" pitchFamily="34" charset="-128"/>
                <a:cs typeface="Arial"/>
                <a:sym typeface="Arial"/>
              </a:endParaRPr>
            </a:p>
          </p:txBody>
        </p:sp>
        <p:sp>
          <p:nvSpPr>
            <p:cNvPr id="86" name="Oval 282">
              <a:extLst>
                <a:ext uri="{FF2B5EF4-FFF2-40B4-BE49-F238E27FC236}">
                  <a16:creationId xmlns:a16="http://schemas.microsoft.com/office/drawing/2014/main" id="{C774C758-C62A-374B-83CC-A98C9386EFFC}"/>
                </a:ext>
              </a:extLst>
            </p:cNvPr>
            <p:cNvSpPr/>
            <p:nvPr/>
          </p:nvSpPr>
          <p:spPr>
            <a:xfrm>
              <a:off x="7752613" y="3808513"/>
              <a:ext cx="568148" cy="568067"/>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7" name="TextBox 283">
              <a:extLst>
                <a:ext uri="{FF2B5EF4-FFF2-40B4-BE49-F238E27FC236}">
                  <a16:creationId xmlns:a16="http://schemas.microsoft.com/office/drawing/2014/main" id="{C6467E48-5ED9-1D47-88FC-D0521E579559}"/>
                </a:ext>
              </a:extLst>
            </p:cNvPr>
            <p:cNvSpPr txBox="1"/>
            <p:nvPr/>
          </p:nvSpPr>
          <p:spPr>
            <a:xfrm>
              <a:off x="7791137" y="3932198"/>
              <a:ext cx="568148" cy="338554"/>
            </a:xfrm>
            <a:prstGeom prst="rect">
              <a:avLst/>
            </a:prstGeom>
            <a:noFill/>
          </p:spPr>
          <p:txBody>
            <a:bodyPr wrap="square" rtlCol="0">
              <a:spAutoFit/>
            </a:bodyPr>
            <a:lstStyle/>
            <a:p>
              <a:r>
                <a:rPr lang="en-US" altLang="ja-JP" sz="1600" kern="0" dirty="0">
                  <a:solidFill>
                    <a:srgbClr val="FF0000"/>
                  </a:solidFill>
                  <a:latin typeface="Meiryo" panose="020B0604030504040204" pitchFamily="34" charset="-128"/>
                  <a:ea typeface="Meiryo" panose="020B0604030504040204" pitchFamily="34" charset="-128"/>
                  <a:cs typeface="Arial"/>
                  <a:sym typeface="Arial"/>
                </a:rPr>
                <a:t>3</a:t>
              </a:r>
              <a:r>
                <a:rPr lang="ja-JP" altLang="en-US" sz="1600" kern="0">
                  <a:solidFill>
                    <a:srgbClr val="FF0000"/>
                  </a:solidFill>
                  <a:latin typeface="Meiryo" panose="020B0604030504040204" pitchFamily="34" charset="-128"/>
                  <a:ea typeface="Meiryo" panose="020B0604030504040204" pitchFamily="34" charset="-128"/>
                  <a:cs typeface="Arial"/>
                  <a:sym typeface="Arial"/>
                </a:rPr>
                <a:t>名</a:t>
              </a:r>
              <a:endParaRPr lang="ja-JP" altLang="en-US" sz="1600" kern="0" dirty="0">
                <a:solidFill>
                  <a:srgbClr val="FF0000"/>
                </a:solidFill>
                <a:latin typeface="Meiryo" panose="020B0604030504040204" pitchFamily="34" charset="-128"/>
                <a:ea typeface="Meiryo" panose="020B0604030504040204" pitchFamily="34" charset="-128"/>
                <a:cs typeface="Arial"/>
                <a:sym typeface="Arial"/>
              </a:endParaRPr>
            </a:p>
          </p:txBody>
        </p:sp>
        <p:sp>
          <p:nvSpPr>
            <p:cNvPr id="88" name="Oval 286">
              <a:extLst>
                <a:ext uri="{FF2B5EF4-FFF2-40B4-BE49-F238E27FC236}">
                  <a16:creationId xmlns:a16="http://schemas.microsoft.com/office/drawing/2014/main" id="{72F2CB62-BA87-F347-97E5-64B06E4C1E7E}"/>
                </a:ext>
              </a:extLst>
            </p:cNvPr>
            <p:cNvSpPr/>
            <p:nvPr/>
          </p:nvSpPr>
          <p:spPr>
            <a:xfrm>
              <a:off x="7764043" y="4786298"/>
              <a:ext cx="568148" cy="568067"/>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9" name="TextBox 287">
              <a:extLst>
                <a:ext uri="{FF2B5EF4-FFF2-40B4-BE49-F238E27FC236}">
                  <a16:creationId xmlns:a16="http://schemas.microsoft.com/office/drawing/2014/main" id="{C077BF4E-3AEF-AE41-A200-0D26D04BA8F6}"/>
                </a:ext>
              </a:extLst>
            </p:cNvPr>
            <p:cNvSpPr txBox="1"/>
            <p:nvPr/>
          </p:nvSpPr>
          <p:spPr>
            <a:xfrm>
              <a:off x="7802567" y="4921413"/>
              <a:ext cx="568148" cy="584775"/>
            </a:xfrm>
            <a:prstGeom prst="rect">
              <a:avLst/>
            </a:prstGeom>
            <a:noFill/>
          </p:spPr>
          <p:txBody>
            <a:bodyPr wrap="square" rtlCol="0">
              <a:spAutoFit/>
            </a:bodyPr>
            <a:lstStyle/>
            <a:p>
              <a:r>
                <a:rPr lang="en-US" altLang="ja-JP" sz="1600" kern="0" dirty="0">
                  <a:solidFill>
                    <a:srgbClr val="FF0000"/>
                  </a:solidFill>
                  <a:latin typeface="Meiryo" panose="020B0604030504040204" pitchFamily="34" charset="-128"/>
                  <a:ea typeface="Meiryo" panose="020B0604030504040204" pitchFamily="34" charset="-128"/>
                  <a:cs typeface="Arial"/>
                  <a:sym typeface="Arial"/>
                </a:rPr>
                <a:t>8</a:t>
              </a:r>
              <a:r>
                <a:rPr lang="ja-JP" altLang="en-US" sz="1600" kern="0" dirty="0">
                  <a:solidFill>
                    <a:srgbClr val="FF0000"/>
                  </a:solidFill>
                  <a:latin typeface="Meiryo" panose="020B0604030504040204" pitchFamily="34" charset="-128"/>
                  <a:ea typeface="Meiryo" panose="020B0604030504040204" pitchFamily="34" charset="-128"/>
                  <a:cs typeface="Arial"/>
                  <a:sym typeface="Arial"/>
                </a:rPr>
                <a:t>名</a:t>
              </a:r>
            </a:p>
            <a:p>
              <a:endParaRPr lang="en-US" sz="1600" dirty="0">
                <a:latin typeface="Meiryo" panose="020B0604030504040204" pitchFamily="34" charset="-128"/>
                <a:ea typeface="Meiryo" panose="020B0604030504040204" pitchFamily="34" charset="-128"/>
              </a:endParaRPr>
            </a:p>
          </p:txBody>
        </p:sp>
        <p:sp>
          <p:nvSpPr>
            <p:cNvPr id="90" name="Oval 288">
              <a:extLst>
                <a:ext uri="{FF2B5EF4-FFF2-40B4-BE49-F238E27FC236}">
                  <a16:creationId xmlns:a16="http://schemas.microsoft.com/office/drawing/2014/main" id="{2FB5493B-CC8D-6B4B-B108-9637789B3B42}"/>
                </a:ext>
              </a:extLst>
            </p:cNvPr>
            <p:cNvSpPr/>
            <p:nvPr/>
          </p:nvSpPr>
          <p:spPr>
            <a:xfrm>
              <a:off x="7753702" y="5755043"/>
              <a:ext cx="568148" cy="568067"/>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1" name="TextBox 289">
              <a:extLst>
                <a:ext uri="{FF2B5EF4-FFF2-40B4-BE49-F238E27FC236}">
                  <a16:creationId xmlns:a16="http://schemas.microsoft.com/office/drawing/2014/main" id="{B81E59E5-6EE0-0949-A1C1-365A71FE36A1}"/>
                </a:ext>
              </a:extLst>
            </p:cNvPr>
            <p:cNvSpPr txBox="1"/>
            <p:nvPr/>
          </p:nvSpPr>
          <p:spPr>
            <a:xfrm>
              <a:off x="7790832" y="5896895"/>
              <a:ext cx="568148" cy="584775"/>
            </a:xfrm>
            <a:prstGeom prst="rect">
              <a:avLst/>
            </a:prstGeom>
            <a:noFill/>
          </p:spPr>
          <p:txBody>
            <a:bodyPr wrap="square" rtlCol="0">
              <a:spAutoFit/>
            </a:bodyPr>
            <a:lstStyle/>
            <a:p>
              <a:r>
                <a:rPr lang="en-US" altLang="ja-JP" sz="1600" kern="0" dirty="0">
                  <a:solidFill>
                    <a:srgbClr val="FF0000"/>
                  </a:solidFill>
                  <a:latin typeface="Meiryo" panose="020B0604030504040204" pitchFamily="34" charset="-128"/>
                  <a:ea typeface="Meiryo" panose="020B0604030504040204" pitchFamily="34" charset="-128"/>
                  <a:cs typeface="Arial"/>
                  <a:sym typeface="Arial"/>
                </a:rPr>
                <a:t>3</a:t>
              </a:r>
              <a:r>
                <a:rPr lang="ja-JP" altLang="en-US" sz="1600" kern="0" dirty="0">
                  <a:solidFill>
                    <a:srgbClr val="FF0000"/>
                  </a:solidFill>
                  <a:latin typeface="Meiryo" panose="020B0604030504040204" pitchFamily="34" charset="-128"/>
                  <a:ea typeface="Meiryo" panose="020B0604030504040204" pitchFamily="34" charset="-128"/>
                  <a:cs typeface="Arial"/>
                  <a:sym typeface="Arial"/>
                </a:rPr>
                <a:t>名</a:t>
              </a:r>
            </a:p>
            <a:p>
              <a:endParaRPr lang="en-US" sz="1600" dirty="0">
                <a:latin typeface="Meiryo" panose="020B0604030504040204" pitchFamily="34" charset="-128"/>
                <a:ea typeface="Meiryo" panose="020B0604030504040204" pitchFamily="34" charset="-128"/>
              </a:endParaRPr>
            </a:p>
          </p:txBody>
        </p:sp>
      </p:grpSp>
      <p:sp>
        <p:nvSpPr>
          <p:cNvPr id="141" name="※ 2019年4月現在">
            <a:extLst>
              <a:ext uri="{FF2B5EF4-FFF2-40B4-BE49-F238E27FC236}">
                <a16:creationId xmlns:a16="http://schemas.microsoft.com/office/drawing/2014/main" id="{CCE9AA1C-7AEA-2646-B51A-2CFDC4C2FE23}"/>
              </a:ext>
            </a:extLst>
          </p:cNvPr>
          <p:cNvSpPr txBox="1"/>
          <p:nvPr/>
        </p:nvSpPr>
        <p:spPr>
          <a:xfrm>
            <a:off x="10316327" y="6496149"/>
            <a:ext cx="1329849"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200" dirty="0"/>
              <a:t>※ 20</a:t>
            </a:r>
            <a:r>
              <a:rPr lang="en-US" altLang="ja-JP" sz="1200" dirty="0"/>
              <a:t>20</a:t>
            </a:r>
            <a:r>
              <a:rPr sz="1200" dirty="0"/>
              <a:t>年4月現在</a:t>
            </a:r>
          </a:p>
        </p:txBody>
      </p:sp>
      <p:sp>
        <p:nvSpPr>
          <p:cNvPr id="143" name="テキスト ボックス 142">
            <a:extLst>
              <a:ext uri="{FF2B5EF4-FFF2-40B4-BE49-F238E27FC236}">
                <a16:creationId xmlns:a16="http://schemas.microsoft.com/office/drawing/2014/main" id="{2896E32A-C198-E64B-8F30-D0753530DD14}"/>
              </a:ext>
            </a:extLst>
          </p:cNvPr>
          <p:cNvSpPr txBox="1"/>
          <p:nvPr/>
        </p:nvSpPr>
        <p:spPr>
          <a:xfrm>
            <a:off x="11728310" y="6449302"/>
            <a:ext cx="415498"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16</a:t>
            </a:r>
            <a:endParaRPr kumimoji="1" lang="ja-JP" altLang="en-US">
              <a:latin typeface="Apple Chancery" panose="03020702040506060504" pitchFamily="66" charset="-79"/>
              <a:cs typeface="Apple Chancery" panose="03020702040506060504" pitchFamily="66" charset="-79"/>
            </a:endParaRPr>
          </a:p>
        </p:txBody>
      </p:sp>
      <p:sp>
        <p:nvSpPr>
          <p:cNvPr id="144" name="Google Shape;91;p21">
            <a:extLst>
              <a:ext uri="{FF2B5EF4-FFF2-40B4-BE49-F238E27FC236}">
                <a16:creationId xmlns:a16="http://schemas.microsoft.com/office/drawing/2014/main" id="{FBCD87A8-A1FD-A04E-977E-9F0935FDFCA7}"/>
              </a:ext>
            </a:extLst>
          </p:cNvPr>
          <p:cNvSpPr txBox="1"/>
          <p:nvPr/>
        </p:nvSpPr>
        <p:spPr>
          <a:xfrm>
            <a:off x="292261" y="-897364"/>
            <a:ext cx="11360800" cy="606000"/>
          </a:xfrm>
          <a:prstGeom prst="rect">
            <a:avLst/>
          </a:prstGeom>
          <a:noFill/>
          <a:ln>
            <a:noFill/>
          </a:ln>
        </p:spPr>
        <p:txBody>
          <a:bodyPr spcFirstLastPara="1" wrap="square" lIns="121900" tIns="121900" rIns="121900" bIns="121900" anchor="t" anchorCtr="0">
            <a:noAutofit/>
          </a:bodyPr>
          <a:lstStyle/>
          <a:p>
            <a:pPr marL="101597" defTabSz="1219170">
              <a:buClr>
                <a:srgbClr val="000000"/>
              </a:buClr>
              <a:buSzPts val="2400"/>
            </a:pPr>
            <a:r>
              <a:rPr lang="en-US" altLang="ja-JP" sz="2400" b="1" kern="0" dirty="0">
                <a:solidFill>
                  <a:srgbClr val="000000"/>
                </a:solidFill>
                <a:latin typeface="Meiryo" panose="020B0604030504040204" pitchFamily="34" charset="-128"/>
                <a:ea typeface="Meiryo" panose="020B0604030504040204" pitchFamily="34" charset="-128"/>
                <a:cs typeface="Arial"/>
                <a:sym typeface="Arial"/>
              </a:rPr>
              <a:t> </a:t>
            </a:r>
          </a:p>
        </p:txBody>
      </p:sp>
      <p:sp>
        <p:nvSpPr>
          <p:cNvPr id="72" name="Google Shape;91;p21">
            <a:extLst>
              <a:ext uri="{FF2B5EF4-FFF2-40B4-BE49-F238E27FC236}">
                <a16:creationId xmlns:a16="http://schemas.microsoft.com/office/drawing/2014/main" id="{B81280AF-E32A-3643-A8EF-CE5DE6AF4842}"/>
              </a:ext>
            </a:extLst>
          </p:cNvPr>
          <p:cNvSpPr txBox="1"/>
          <p:nvPr/>
        </p:nvSpPr>
        <p:spPr>
          <a:xfrm>
            <a:off x="333220" y="202880"/>
            <a:ext cx="11360800" cy="606000"/>
          </a:xfrm>
          <a:prstGeom prst="rect">
            <a:avLst/>
          </a:prstGeom>
          <a:noFill/>
          <a:ln>
            <a:noFill/>
          </a:ln>
        </p:spPr>
        <p:txBody>
          <a:bodyPr spcFirstLastPara="1" wrap="square" lIns="121900" tIns="121900" rIns="121900" bIns="121900" anchor="t" anchorCtr="0">
            <a:noAutofit/>
          </a:bodyPr>
          <a:lstStyle/>
          <a:p>
            <a:r>
              <a:rPr lang="en-US" altLang="ja-JP" sz="2400" b="1" dirty="0">
                <a:latin typeface="Meiryo" panose="020B0604030504040204" pitchFamily="34" charset="-128"/>
                <a:ea typeface="Meiryo" panose="020B0604030504040204" pitchFamily="34" charset="-128"/>
              </a:rPr>
              <a:t> 3.</a:t>
            </a:r>
            <a:r>
              <a:rPr lang="en-US" altLang="ja-JP" sz="2400" b="1" kern="0" dirty="0">
                <a:solidFill>
                  <a:srgbClr val="000000"/>
                </a:solidFill>
                <a:latin typeface="Meiryo" panose="020B0604030504040204" pitchFamily="34" charset="-128"/>
                <a:ea typeface="Meiryo" panose="020B0604030504040204" pitchFamily="34" charset="-128"/>
                <a:cs typeface="Arial"/>
                <a:sym typeface="Arial"/>
              </a:rPr>
              <a:t>7 </a:t>
            </a:r>
            <a:r>
              <a:rPr lang="ja-JP" altLang="en-US" sz="2400" b="1" kern="0">
                <a:solidFill>
                  <a:srgbClr val="000000"/>
                </a:solidFill>
                <a:latin typeface="Meiryo" panose="020B0604030504040204" pitchFamily="34" charset="-128"/>
                <a:ea typeface="Meiryo" panose="020B0604030504040204" pitchFamily="34" charset="-128"/>
                <a:cs typeface="Arial"/>
                <a:sym typeface="Arial"/>
              </a:rPr>
              <a:t>組織構成</a:t>
            </a:r>
            <a:r>
              <a:rPr lang="en-US" altLang="ja-JP" sz="2400" b="1" kern="0" dirty="0">
                <a:solidFill>
                  <a:srgbClr val="000000"/>
                </a:solidFill>
                <a:latin typeface="Meiryo" panose="020B0604030504040204" pitchFamily="34" charset="-128"/>
                <a:ea typeface="Meiryo" panose="020B0604030504040204" pitchFamily="34" charset="-128"/>
                <a:cs typeface="Arial"/>
                <a:sym typeface="Arial"/>
              </a:rPr>
              <a:t>/</a:t>
            </a:r>
            <a:r>
              <a:rPr lang="ja-JP" altLang="en-US" sz="2400" b="1" kern="0">
                <a:solidFill>
                  <a:srgbClr val="000000"/>
                </a:solidFill>
                <a:latin typeface="Meiryo" panose="020B0604030504040204" pitchFamily="34" charset="-128"/>
                <a:ea typeface="Meiryo" panose="020B0604030504040204" pitchFamily="34" charset="-128"/>
                <a:cs typeface="Arial"/>
                <a:sym typeface="Arial"/>
              </a:rPr>
              <a:t>チームメンバー</a:t>
            </a:r>
            <a:endParaRPr lang="en-US" altLang="ja-JP" sz="2400" b="1" dirty="0">
              <a:latin typeface="Meiryo" panose="020B0604030504040204" pitchFamily="34" charset="-128"/>
              <a:ea typeface="Meiryo" panose="020B0604030504040204" pitchFamily="34" charset="-128"/>
            </a:endParaRPr>
          </a:p>
        </p:txBody>
      </p:sp>
      <p:sp>
        <p:nvSpPr>
          <p:cNvPr id="138" name="Google Shape;92;p21">
            <a:extLst>
              <a:ext uri="{FF2B5EF4-FFF2-40B4-BE49-F238E27FC236}">
                <a16:creationId xmlns:a16="http://schemas.microsoft.com/office/drawing/2014/main" id="{1F8AFE95-FF43-E044-93A1-1EF64125FE4E}"/>
              </a:ext>
            </a:extLst>
          </p:cNvPr>
          <p:cNvSpPr/>
          <p:nvPr/>
        </p:nvSpPr>
        <p:spPr>
          <a:xfrm>
            <a:off x="415600" y="704967"/>
            <a:ext cx="11360800" cy="61200"/>
          </a:xfrm>
          <a:prstGeom prst="rect">
            <a:avLst/>
          </a:prstGeom>
          <a:solidFill>
            <a:srgbClr val="FF0000"/>
          </a:solidFill>
          <a:ln>
            <a:noFill/>
          </a:ln>
        </p:spPr>
        <p:txBody>
          <a:bodyPr spcFirstLastPara="1" wrap="square" lIns="121900" tIns="121900" rIns="121900" bIns="121900" anchor="ctr" anchorCtr="0">
            <a:noAutofit/>
          </a:bodyPr>
          <a:lstStyle/>
          <a:p>
            <a:endParaRPr sz="2400"/>
          </a:p>
        </p:txBody>
      </p:sp>
      <p:pic>
        <p:nvPicPr>
          <p:cNvPr id="139" name="Picture 27" descr="A close up of a logo&#10;&#10;Description automatically generated">
            <a:extLst>
              <a:ext uri="{FF2B5EF4-FFF2-40B4-BE49-F238E27FC236}">
                <a16:creationId xmlns:a16="http://schemas.microsoft.com/office/drawing/2014/main" id="{BD8097D4-B51D-B84D-BEDC-CA99E939951F}"/>
              </a:ext>
            </a:extLst>
          </p:cNvPr>
          <p:cNvPicPr>
            <a:picLocks noChangeAspect="1"/>
          </p:cNvPicPr>
          <p:nvPr/>
        </p:nvPicPr>
        <p:blipFill rotWithShape="1">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30230" y="313852"/>
            <a:ext cx="761160" cy="315390"/>
          </a:xfrm>
          <a:prstGeom prst="rect">
            <a:avLst/>
          </a:prstGeom>
        </p:spPr>
      </p:pic>
    </p:spTree>
    <p:extLst>
      <p:ext uri="{BB962C8B-B14F-4D97-AF65-F5344CB8AC3E}">
        <p14:creationId xmlns:p14="http://schemas.microsoft.com/office/powerpoint/2010/main" val="215563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40A40DE9-D6E9-3D4E-A2DE-507CA5CB1EE5}"/>
              </a:ext>
            </a:extLst>
          </p:cNvPr>
          <p:cNvSpPr txBox="1"/>
          <p:nvPr/>
        </p:nvSpPr>
        <p:spPr>
          <a:xfrm>
            <a:off x="11728310" y="6449302"/>
            <a:ext cx="401072"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17</a:t>
            </a:r>
            <a:endParaRPr kumimoji="1" lang="ja-JP" altLang="en-US">
              <a:latin typeface="Apple Chancery" panose="03020702040506060504" pitchFamily="66" charset="-79"/>
              <a:cs typeface="Apple Chancery" panose="03020702040506060504" pitchFamily="66" charset="-79"/>
            </a:endParaRPr>
          </a:p>
        </p:txBody>
      </p:sp>
      <p:pic>
        <p:nvPicPr>
          <p:cNvPr id="8" name="図 7">
            <a:extLst>
              <a:ext uri="{FF2B5EF4-FFF2-40B4-BE49-F238E27FC236}">
                <a16:creationId xmlns:a16="http://schemas.microsoft.com/office/drawing/2014/main" id="{A3DB4B49-F8E1-9448-B7A5-B2B6F67A9AF8}"/>
              </a:ext>
            </a:extLst>
          </p:cNvPr>
          <p:cNvPicPr>
            <a:picLocks noChangeAspect="1"/>
          </p:cNvPicPr>
          <p:nvPr/>
        </p:nvPicPr>
        <p:blipFill rotWithShape="1">
          <a:blip r:embed="rId2">
            <a:extLst>
              <a:ext uri="{28A0092B-C50C-407E-A947-70E740481C1C}">
                <a14:useLocalDpi xmlns:a14="http://schemas.microsoft.com/office/drawing/2010/main" val="0"/>
              </a:ext>
            </a:extLst>
          </a:blip>
          <a:srcRect l="490"/>
          <a:stretch/>
        </p:blipFill>
        <p:spPr>
          <a:xfrm>
            <a:off x="415600" y="855972"/>
            <a:ext cx="4865546" cy="4533900"/>
          </a:xfrm>
          <a:prstGeom prst="rect">
            <a:avLst/>
          </a:prstGeom>
        </p:spPr>
      </p:pic>
      <p:pic>
        <p:nvPicPr>
          <p:cNvPr id="16" name="図 15">
            <a:extLst>
              <a:ext uri="{FF2B5EF4-FFF2-40B4-BE49-F238E27FC236}">
                <a16:creationId xmlns:a16="http://schemas.microsoft.com/office/drawing/2014/main" id="{666DFBB2-EEA1-B649-ADA9-CAA952C13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226" y="855972"/>
            <a:ext cx="5168014" cy="4194330"/>
          </a:xfrm>
          <a:prstGeom prst="rect">
            <a:avLst/>
          </a:prstGeom>
        </p:spPr>
      </p:pic>
      <p:sp>
        <p:nvSpPr>
          <p:cNvPr id="17" name="テキスト ボックス 16">
            <a:extLst>
              <a:ext uri="{FF2B5EF4-FFF2-40B4-BE49-F238E27FC236}">
                <a16:creationId xmlns:a16="http://schemas.microsoft.com/office/drawing/2014/main" id="{DFF1F9AF-65E3-524C-B0CE-45D10243B528}"/>
              </a:ext>
            </a:extLst>
          </p:cNvPr>
          <p:cNvSpPr txBox="1"/>
          <p:nvPr/>
        </p:nvSpPr>
        <p:spPr>
          <a:xfrm>
            <a:off x="5977932" y="4325644"/>
            <a:ext cx="5078375" cy="2308324"/>
          </a:xfrm>
          <a:prstGeom prst="rect">
            <a:avLst/>
          </a:prstGeom>
          <a:noFill/>
          <a:ln>
            <a:noFill/>
          </a:ln>
        </p:spPr>
        <p:txBody>
          <a:bodyPr wrap="square" rtlCol="0" anchor="ctr">
            <a:spAutoFit/>
          </a:bodyPr>
          <a:lstStyle/>
          <a:p>
            <a:pPr algn="r"/>
            <a:r>
              <a:rPr lang="ja-JP" altLang="en-US" sz="2400" b="1">
                <a:latin typeface="Meiryo" panose="020B0604030504040204" pitchFamily="34" charset="-128"/>
                <a:ea typeface="Meiryo" panose="020B0604030504040204" pitchFamily="34" charset="-128"/>
              </a:rPr>
              <a:t>累計開催数</a:t>
            </a:r>
            <a:r>
              <a:rPr lang="ja-JP" altLang="en-US" sz="2400" b="1">
                <a:solidFill>
                  <a:srgbClr val="E60011"/>
                </a:solidFill>
                <a:latin typeface="Meiryo" panose="020B0604030504040204" pitchFamily="34" charset="-128"/>
                <a:ea typeface="Meiryo" panose="020B0604030504040204" pitchFamily="34" charset="-128"/>
              </a:rPr>
              <a:t>　</a:t>
            </a:r>
            <a:r>
              <a:rPr lang="en-US" altLang="ja-JP" sz="7200" b="1" dirty="0">
                <a:solidFill>
                  <a:srgbClr val="E60011"/>
                </a:solidFill>
                <a:latin typeface="Nikkyou Sans" panose="02000503000000000000" pitchFamily="2" charset="-128"/>
                <a:ea typeface="Nikkyou Sans" panose="02000503000000000000" pitchFamily="2" charset="-128"/>
              </a:rPr>
              <a:t>45</a:t>
            </a:r>
            <a:r>
              <a:rPr lang="en-US" altLang="ja-JP" sz="1000" b="1" dirty="0">
                <a:solidFill>
                  <a:srgbClr val="E60011"/>
                </a:solidFill>
                <a:latin typeface="Nikkyou Sans" panose="02000503000000000000" pitchFamily="2" charset="-128"/>
                <a:ea typeface="Nikkyou Sans" panose="02000503000000000000" pitchFamily="2" charset="-128"/>
              </a:rPr>
              <a:t> </a:t>
            </a:r>
            <a:r>
              <a:rPr lang="ja-JP" altLang="en-US" sz="2400" b="1">
                <a:latin typeface="Meiryo" panose="020B0604030504040204" pitchFamily="34" charset="-128"/>
                <a:ea typeface="Meiryo" panose="020B0604030504040204" pitchFamily="34" charset="-128"/>
              </a:rPr>
              <a:t>回</a:t>
            </a:r>
            <a:endParaRPr lang="en-US" altLang="ja-JP" sz="2400" b="1" dirty="0">
              <a:latin typeface="Meiryo" panose="020B0604030504040204" pitchFamily="34" charset="-128"/>
              <a:ea typeface="Meiryo" panose="020B0604030504040204" pitchFamily="34" charset="-128"/>
            </a:endParaRPr>
          </a:p>
          <a:p>
            <a:pPr algn="r"/>
            <a:r>
              <a:rPr lang="ja-JP" altLang="en-US" sz="2400" b="1">
                <a:latin typeface="Meiryo" panose="020B0604030504040204" pitchFamily="34" charset="-128"/>
                <a:ea typeface="Meiryo" panose="020B0604030504040204" pitchFamily="34" charset="-128"/>
              </a:rPr>
              <a:t>累計参加企業数</a:t>
            </a:r>
            <a:r>
              <a:rPr lang="ja-JP" altLang="en-US" sz="2400" b="1">
                <a:solidFill>
                  <a:srgbClr val="E60011"/>
                </a:solidFill>
                <a:latin typeface="Meiryo" panose="020B0604030504040204" pitchFamily="34" charset="-128"/>
                <a:ea typeface="Meiryo" panose="020B0604030504040204" pitchFamily="34" charset="-128"/>
              </a:rPr>
              <a:t>　</a:t>
            </a:r>
            <a:r>
              <a:rPr lang="en-US" altLang="ja-JP" sz="7200" b="1" dirty="0">
                <a:solidFill>
                  <a:srgbClr val="E60011"/>
                </a:solidFill>
                <a:latin typeface="Nikkyou Sans" panose="02000503000000000000" pitchFamily="2" charset="-128"/>
                <a:ea typeface="Nikkyou Sans" panose="02000503000000000000" pitchFamily="2" charset="-128"/>
              </a:rPr>
              <a:t>64</a:t>
            </a:r>
            <a:r>
              <a:rPr lang="en-US" altLang="ja-JP" sz="1050" b="1" dirty="0">
                <a:solidFill>
                  <a:srgbClr val="E60011"/>
                </a:solidFill>
                <a:latin typeface="Nikkyou Sans" panose="02000503000000000000" pitchFamily="2" charset="-128"/>
                <a:ea typeface="Nikkyou Sans" panose="02000503000000000000" pitchFamily="2" charset="-128"/>
              </a:rPr>
              <a:t> </a:t>
            </a:r>
            <a:r>
              <a:rPr lang="ja-JP" altLang="en-US" sz="2400" b="1">
                <a:latin typeface="Meiryo" panose="020B0604030504040204" pitchFamily="34" charset="-128"/>
                <a:ea typeface="Meiryo" panose="020B0604030504040204" pitchFamily="34" charset="-128"/>
              </a:rPr>
              <a:t>社</a:t>
            </a:r>
          </a:p>
        </p:txBody>
      </p:sp>
      <p:sp>
        <p:nvSpPr>
          <p:cNvPr id="18" name="Google Shape;91;p21">
            <a:extLst>
              <a:ext uri="{FF2B5EF4-FFF2-40B4-BE49-F238E27FC236}">
                <a16:creationId xmlns:a16="http://schemas.microsoft.com/office/drawing/2014/main" id="{00DE2EE1-A26A-8D48-ACBF-872D5FA462AF}"/>
              </a:ext>
            </a:extLst>
          </p:cNvPr>
          <p:cNvSpPr txBox="1"/>
          <p:nvPr/>
        </p:nvSpPr>
        <p:spPr>
          <a:xfrm>
            <a:off x="333220" y="202880"/>
            <a:ext cx="11360800" cy="606000"/>
          </a:xfrm>
          <a:prstGeom prst="rect">
            <a:avLst/>
          </a:prstGeom>
          <a:noFill/>
          <a:ln>
            <a:noFill/>
          </a:ln>
        </p:spPr>
        <p:txBody>
          <a:bodyPr spcFirstLastPara="1" wrap="square" lIns="121900" tIns="121900" rIns="121900" bIns="121900" anchor="t" anchorCtr="0">
            <a:noAutofit/>
          </a:bodyPr>
          <a:lstStyle/>
          <a:p>
            <a:r>
              <a:rPr lang="en-US" altLang="ja-JP" sz="2400" b="1" dirty="0">
                <a:latin typeface="Meiryo" panose="020B0604030504040204" pitchFamily="34" charset="-128"/>
                <a:ea typeface="Meiryo" panose="020B0604030504040204" pitchFamily="34" charset="-128"/>
              </a:rPr>
              <a:t> 3.</a:t>
            </a:r>
            <a:r>
              <a:rPr lang="en-US" altLang="ja-JP" sz="2400" b="1" kern="0" dirty="0">
                <a:solidFill>
                  <a:srgbClr val="000000"/>
                </a:solidFill>
                <a:latin typeface="Meiryo" panose="020B0604030504040204" pitchFamily="34" charset="-128"/>
                <a:ea typeface="Meiryo" panose="020B0604030504040204" pitchFamily="34" charset="-128"/>
                <a:cs typeface="Arial"/>
                <a:sym typeface="Arial"/>
              </a:rPr>
              <a:t>8 </a:t>
            </a:r>
            <a:r>
              <a:rPr lang="ja-JP" altLang="en-US" sz="2400" b="1">
                <a:latin typeface="Meiryo" panose="020B0604030504040204" pitchFamily="34" charset="-128"/>
                <a:ea typeface="Meiryo" panose="020B0604030504040204" pitchFamily="34" charset="-128"/>
              </a:rPr>
              <a:t>ジョブフェアについて</a:t>
            </a:r>
            <a:endParaRPr lang="en-US" altLang="ja-JP" sz="2400" b="1" dirty="0">
              <a:latin typeface="Meiryo" panose="020B0604030504040204" pitchFamily="34" charset="-128"/>
              <a:ea typeface="Meiryo" panose="020B0604030504040204" pitchFamily="34" charset="-128"/>
            </a:endParaRPr>
          </a:p>
        </p:txBody>
      </p:sp>
      <p:sp>
        <p:nvSpPr>
          <p:cNvPr id="19" name="Google Shape;92;p21">
            <a:extLst>
              <a:ext uri="{FF2B5EF4-FFF2-40B4-BE49-F238E27FC236}">
                <a16:creationId xmlns:a16="http://schemas.microsoft.com/office/drawing/2014/main" id="{974478B7-DDAA-1D4F-96F3-085614573F0E}"/>
              </a:ext>
            </a:extLst>
          </p:cNvPr>
          <p:cNvSpPr/>
          <p:nvPr/>
        </p:nvSpPr>
        <p:spPr>
          <a:xfrm>
            <a:off x="415600" y="704967"/>
            <a:ext cx="11360800" cy="61200"/>
          </a:xfrm>
          <a:prstGeom prst="rect">
            <a:avLst/>
          </a:prstGeom>
          <a:solidFill>
            <a:srgbClr val="FF0000"/>
          </a:solidFill>
          <a:ln>
            <a:noFill/>
          </a:ln>
        </p:spPr>
        <p:txBody>
          <a:bodyPr spcFirstLastPara="1" wrap="square" lIns="121900" tIns="121900" rIns="121900" bIns="121900" anchor="ctr" anchorCtr="0">
            <a:noAutofit/>
          </a:bodyPr>
          <a:lstStyle/>
          <a:p>
            <a:endParaRPr sz="2400"/>
          </a:p>
        </p:txBody>
      </p:sp>
      <p:pic>
        <p:nvPicPr>
          <p:cNvPr id="20" name="Picture 27" descr="A close up of a logo&#10;&#10;Description automatically generated">
            <a:extLst>
              <a:ext uri="{FF2B5EF4-FFF2-40B4-BE49-F238E27FC236}">
                <a16:creationId xmlns:a16="http://schemas.microsoft.com/office/drawing/2014/main" id="{3CF8FD8B-7B4E-4343-98CD-5A281E5FD0DE}"/>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30230" y="313852"/>
            <a:ext cx="761160" cy="315390"/>
          </a:xfrm>
          <a:prstGeom prst="rect">
            <a:avLst/>
          </a:prstGeom>
        </p:spPr>
      </p:pic>
      <p:sp>
        <p:nvSpPr>
          <p:cNvPr id="10" name="※ 2019年4月現在">
            <a:extLst>
              <a:ext uri="{FF2B5EF4-FFF2-40B4-BE49-F238E27FC236}">
                <a16:creationId xmlns:a16="http://schemas.microsoft.com/office/drawing/2014/main" id="{8385FF23-682F-F14A-AB4C-BE3C4522FB61}"/>
              </a:ext>
            </a:extLst>
          </p:cNvPr>
          <p:cNvSpPr txBox="1"/>
          <p:nvPr/>
        </p:nvSpPr>
        <p:spPr>
          <a:xfrm>
            <a:off x="10316327" y="6496149"/>
            <a:ext cx="1329849"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sz="1200" dirty="0"/>
              <a:t>※ 20</a:t>
            </a:r>
            <a:r>
              <a:rPr lang="en-US" altLang="ja-JP" sz="1200" dirty="0"/>
              <a:t>20</a:t>
            </a:r>
            <a:r>
              <a:rPr sz="1200" dirty="0"/>
              <a:t>年4月現在</a:t>
            </a:r>
          </a:p>
        </p:txBody>
      </p:sp>
    </p:spTree>
    <p:extLst>
      <p:ext uri="{BB962C8B-B14F-4D97-AF65-F5344CB8AC3E}">
        <p14:creationId xmlns:p14="http://schemas.microsoft.com/office/powerpoint/2010/main" val="160534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7"/>
        <p:cNvGrpSpPr/>
        <p:nvPr/>
      </p:nvGrpSpPr>
      <p:grpSpPr>
        <a:xfrm>
          <a:off x="0" y="0"/>
          <a:ext cx="0" cy="0"/>
          <a:chOff x="0" y="0"/>
          <a:chExt cx="0" cy="0"/>
        </a:xfrm>
      </p:grpSpPr>
      <p:sp>
        <p:nvSpPr>
          <p:cNvPr id="78" name="Google Shape;78;p19"/>
          <p:cNvSpPr txBox="1"/>
          <p:nvPr/>
        </p:nvSpPr>
        <p:spPr>
          <a:xfrm>
            <a:off x="-100" y="2657433"/>
            <a:ext cx="12192000" cy="1650800"/>
          </a:xfrm>
          <a:prstGeom prst="rect">
            <a:avLst/>
          </a:prstGeom>
          <a:noFill/>
          <a:ln>
            <a:noFill/>
          </a:ln>
        </p:spPr>
        <p:txBody>
          <a:bodyPr spcFirstLastPara="1" wrap="square" lIns="121900" tIns="121900" rIns="121900" bIns="121900" anchor="ctr" anchorCtr="0">
            <a:noAutofit/>
          </a:bodyPr>
          <a:lstStyle/>
          <a:p>
            <a:pPr lvl="0" algn="ctr" defTabSz="1219170">
              <a:buClr>
                <a:srgbClr val="000000"/>
              </a:buClr>
            </a:pPr>
            <a:r>
              <a:rPr kumimoji="0" lang="en-US" altLang="ja-JP" sz="4050" b="1"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Arial"/>
                <a:sym typeface="Arial"/>
              </a:rPr>
              <a:t>4.</a:t>
            </a:r>
            <a:r>
              <a:rPr lang="ja-JP" altLang="en-US" sz="4400" b="1" dirty="0">
                <a:solidFill>
                  <a:schemeClr val="bg1"/>
                </a:solidFill>
                <a:latin typeface="Meiryo" panose="020B0604030504040204" pitchFamily="34" charset="-128"/>
                <a:ea typeface="Meiryo" panose="020B0604030504040204" pitchFamily="34" charset="-128"/>
              </a:rPr>
              <a:t>今後の取り組み</a:t>
            </a:r>
            <a:endParaRPr kumimoji="0" lang="en-US" altLang="ja-JP" sz="4050" b="1"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Arial"/>
              <a:sym typeface="Arial"/>
            </a:endParaRPr>
          </a:p>
        </p:txBody>
      </p:sp>
      <p:sp>
        <p:nvSpPr>
          <p:cNvPr id="5" name="テキスト ボックス 4">
            <a:extLst>
              <a:ext uri="{FF2B5EF4-FFF2-40B4-BE49-F238E27FC236}">
                <a16:creationId xmlns:a16="http://schemas.microsoft.com/office/drawing/2014/main" id="{695AEC81-B393-5A41-A2C3-A704E19DE545}"/>
              </a:ext>
            </a:extLst>
          </p:cNvPr>
          <p:cNvSpPr txBox="1"/>
          <p:nvPr/>
        </p:nvSpPr>
        <p:spPr>
          <a:xfrm>
            <a:off x="11728310" y="6449302"/>
            <a:ext cx="402674" cy="369332"/>
          </a:xfrm>
          <a:prstGeom prst="rect">
            <a:avLst/>
          </a:prstGeom>
          <a:noFill/>
        </p:spPr>
        <p:txBody>
          <a:bodyPr wrap="none" rtlCol="0">
            <a:spAutoFit/>
          </a:bodyPr>
          <a:lstStyle/>
          <a:p>
            <a:r>
              <a:rPr kumimoji="1" lang="en-US" altLang="ja-JP" dirty="0">
                <a:solidFill>
                  <a:schemeClr val="bg1"/>
                </a:solidFill>
                <a:latin typeface="Apple Chancery" panose="03020702040506060504" pitchFamily="66" charset="-79"/>
                <a:cs typeface="Apple Chancery" panose="03020702040506060504" pitchFamily="66" charset="-79"/>
              </a:rPr>
              <a:t>18</a:t>
            </a:r>
            <a:endParaRPr kumimoji="1" lang="ja-JP" altLang="en-US">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25939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3;p20">
            <a:extLst>
              <a:ext uri="{FF2B5EF4-FFF2-40B4-BE49-F238E27FC236}">
                <a16:creationId xmlns:a16="http://schemas.microsoft.com/office/drawing/2014/main" id="{30D6138F-A94B-4416-9DD8-858736ABD87C}"/>
              </a:ext>
            </a:extLst>
          </p:cNvPr>
          <p:cNvSpPr txBox="1">
            <a:spLocks/>
          </p:cNvSpPr>
          <p:nvPr/>
        </p:nvSpPr>
        <p:spPr>
          <a:xfrm>
            <a:off x="415600" y="179215"/>
            <a:ext cx="11360800" cy="606000"/>
          </a:xfrm>
          <a:prstGeom prst="rect">
            <a:avLst/>
          </a:prstGeom>
        </p:spPr>
        <p:txBody>
          <a:bodyPr spcFirstLastPara="1" wrap="square" lIns="121900" tIns="121900" rIns="121900" bIns="121900" anchor="t" anchorCtr="0">
            <a:noAutofit/>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algn="l"/>
            <a:r>
              <a:rPr lang="ja-JP" altLang="en-US" sz="2400" b="1" dirty="0">
                <a:latin typeface="Meiryo" panose="020B0604030504040204" pitchFamily="34" charset="-128"/>
                <a:ea typeface="Meiryo" panose="020B0604030504040204" pitchFamily="34" charset="-128"/>
              </a:rPr>
              <a:t>目次</a:t>
            </a:r>
          </a:p>
        </p:txBody>
      </p:sp>
      <p:sp>
        <p:nvSpPr>
          <p:cNvPr id="4" name="Google Shape;84;p20">
            <a:extLst>
              <a:ext uri="{FF2B5EF4-FFF2-40B4-BE49-F238E27FC236}">
                <a16:creationId xmlns:a16="http://schemas.microsoft.com/office/drawing/2014/main" id="{33429C5A-AB0C-4E80-8B94-C218A22AAEAF}"/>
              </a:ext>
            </a:extLst>
          </p:cNvPr>
          <p:cNvSpPr/>
          <p:nvPr/>
        </p:nvSpPr>
        <p:spPr>
          <a:xfrm>
            <a:off x="415600" y="704967"/>
            <a:ext cx="11360800" cy="612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 name="Group 5">
            <a:extLst>
              <a:ext uri="{FF2B5EF4-FFF2-40B4-BE49-F238E27FC236}">
                <a16:creationId xmlns:a16="http://schemas.microsoft.com/office/drawing/2014/main" id="{5DE31B27-C85F-4AE9-A241-C0857A3D2216}"/>
              </a:ext>
            </a:extLst>
          </p:cNvPr>
          <p:cNvGrpSpPr/>
          <p:nvPr/>
        </p:nvGrpSpPr>
        <p:grpSpPr>
          <a:xfrm>
            <a:off x="2827356" y="1167343"/>
            <a:ext cx="6568176" cy="5198984"/>
            <a:chOff x="3638237" y="1067638"/>
            <a:chExt cx="4732301" cy="3745812"/>
          </a:xfrm>
        </p:grpSpPr>
        <p:grpSp>
          <p:nvGrpSpPr>
            <p:cNvPr id="7" name="Group 6">
              <a:extLst>
                <a:ext uri="{FF2B5EF4-FFF2-40B4-BE49-F238E27FC236}">
                  <a16:creationId xmlns:a16="http://schemas.microsoft.com/office/drawing/2014/main" id="{93FF1AB3-D98C-4C98-B766-433151A4A5F2}"/>
                </a:ext>
              </a:extLst>
            </p:cNvPr>
            <p:cNvGrpSpPr/>
            <p:nvPr/>
          </p:nvGrpSpPr>
          <p:grpSpPr>
            <a:xfrm>
              <a:off x="3638237" y="1067638"/>
              <a:ext cx="914400" cy="914400"/>
              <a:chOff x="3638237" y="908611"/>
              <a:chExt cx="914400" cy="914400"/>
            </a:xfrm>
          </p:grpSpPr>
          <p:sp>
            <p:nvSpPr>
              <p:cNvPr id="21" name="Diamond 20">
                <a:extLst>
                  <a:ext uri="{FF2B5EF4-FFF2-40B4-BE49-F238E27FC236}">
                    <a16:creationId xmlns:a16="http://schemas.microsoft.com/office/drawing/2014/main" id="{09E198FD-27DD-4BAE-A824-59E22C7A5836}"/>
                  </a:ext>
                </a:extLst>
              </p:cNvPr>
              <p:cNvSpPr/>
              <p:nvPr/>
            </p:nvSpPr>
            <p:spPr>
              <a:xfrm>
                <a:off x="3638237" y="908611"/>
                <a:ext cx="914400" cy="914400"/>
              </a:xfrm>
              <a:prstGeom prst="diamond">
                <a:avLst/>
              </a:prstGeom>
              <a:noFill/>
              <a:ln w="50800" cap="flat" cmpd="sng" algn="ctr">
                <a:solidFill>
                  <a:srgbClr val="FF22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a:cs typeface="+mn-cs"/>
                </a:endParaRPr>
              </a:p>
            </p:txBody>
          </p:sp>
          <p:sp>
            <p:nvSpPr>
              <p:cNvPr id="22" name="TextBox 21">
                <a:extLst>
                  <a:ext uri="{FF2B5EF4-FFF2-40B4-BE49-F238E27FC236}">
                    <a16:creationId xmlns:a16="http://schemas.microsoft.com/office/drawing/2014/main" id="{2B82BAA6-C768-4F27-A713-1DDCABCE972B}"/>
                  </a:ext>
                </a:extLst>
              </p:cNvPr>
              <p:cNvSpPr txBox="1"/>
              <p:nvPr/>
            </p:nvSpPr>
            <p:spPr>
              <a:xfrm>
                <a:off x="3857656" y="1205125"/>
                <a:ext cx="484154" cy="376974"/>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itchFamily="34" charset="0"/>
                  </a:rPr>
                  <a:t>01</a:t>
                </a:r>
                <a:endParaRPr kumimoji="0" lang="ko-KR" altLang="en-US" sz="2800" b="1" i="0" u="none" strike="noStrike" kern="0" cap="none" spc="0" normalizeH="0" baseline="0" noProof="0" dirty="0">
                  <a:ln>
                    <a:noFill/>
                  </a:ln>
                  <a:solidFill>
                    <a:prstClr val="black">
                      <a:lumMod val="75000"/>
                      <a:lumOff val="25000"/>
                    </a:prstClr>
                  </a:solidFill>
                  <a:effectLst/>
                  <a:uLnTx/>
                  <a:uFillTx/>
                  <a:latin typeface="Meiryo" panose="020B0604030504040204" pitchFamily="34" charset="-128"/>
                  <a:cs typeface="Arial" pitchFamily="34" charset="0"/>
                </a:endParaRPr>
              </a:p>
            </p:txBody>
          </p:sp>
        </p:grpSp>
        <p:grpSp>
          <p:nvGrpSpPr>
            <p:cNvPr id="8" name="Group 7">
              <a:extLst>
                <a:ext uri="{FF2B5EF4-FFF2-40B4-BE49-F238E27FC236}">
                  <a16:creationId xmlns:a16="http://schemas.microsoft.com/office/drawing/2014/main" id="{09AA8C8B-FC93-420C-87D7-B1A0F26BE41D}"/>
                </a:ext>
              </a:extLst>
            </p:cNvPr>
            <p:cNvGrpSpPr/>
            <p:nvPr/>
          </p:nvGrpSpPr>
          <p:grpSpPr>
            <a:xfrm>
              <a:off x="4213057" y="1983292"/>
              <a:ext cx="914400" cy="914400"/>
              <a:chOff x="4213057" y="1824265"/>
              <a:chExt cx="914400" cy="914400"/>
            </a:xfrm>
          </p:grpSpPr>
          <p:sp>
            <p:nvSpPr>
              <p:cNvPr id="19" name="Diamond 18">
                <a:extLst>
                  <a:ext uri="{FF2B5EF4-FFF2-40B4-BE49-F238E27FC236}">
                    <a16:creationId xmlns:a16="http://schemas.microsoft.com/office/drawing/2014/main" id="{6E66637C-F9BD-467E-B22D-36E7F0C19333}"/>
                  </a:ext>
                </a:extLst>
              </p:cNvPr>
              <p:cNvSpPr/>
              <p:nvPr/>
            </p:nvSpPr>
            <p:spPr>
              <a:xfrm>
                <a:off x="4213057" y="1824265"/>
                <a:ext cx="914400" cy="914400"/>
              </a:xfrm>
              <a:prstGeom prst="diamond">
                <a:avLst/>
              </a:prstGeom>
              <a:noFill/>
              <a:ln w="50800" cap="flat" cmpd="sng" algn="ctr">
                <a:solidFill>
                  <a:srgbClr val="FF22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a:cs typeface="+mn-cs"/>
                </a:endParaRPr>
              </a:p>
            </p:txBody>
          </p:sp>
          <p:sp>
            <p:nvSpPr>
              <p:cNvPr id="20" name="TextBox 19">
                <a:extLst>
                  <a:ext uri="{FF2B5EF4-FFF2-40B4-BE49-F238E27FC236}">
                    <a16:creationId xmlns:a16="http://schemas.microsoft.com/office/drawing/2014/main" id="{F08CA77F-F3A4-4E1F-8507-B3A1491E72E4}"/>
                  </a:ext>
                </a:extLst>
              </p:cNvPr>
              <p:cNvSpPr txBox="1"/>
              <p:nvPr/>
            </p:nvSpPr>
            <p:spPr>
              <a:xfrm>
                <a:off x="4435716" y="2133845"/>
                <a:ext cx="484154" cy="376974"/>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itchFamily="34" charset="0"/>
                  </a:rPr>
                  <a:t>02</a:t>
                </a:r>
                <a:endParaRPr kumimoji="0" lang="ko-KR" altLang="en-US" sz="2800" b="1" i="0" u="none" strike="noStrike" kern="0" cap="none" spc="0" normalizeH="0" baseline="0" noProof="0" dirty="0">
                  <a:ln>
                    <a:noFill/>
                  </a:ln>
                  <a:solidFill>
                    <a:prstClr val="black">
                      <a:lumMod val="75000"/>
                      <a:lumOff val="25000"/>
                    </a:prstClr>
                  </a:solidFill>
                  <a:effectLst/>
                  <a:uLnTx/>
                  <a:uFillTx/>
                  <a:latin typeface="Meiryo" panose="020B0604030504040204" pitchFamily="34" charset="-128"/>
                  <a:cs typeface="Arial" pitchFamily="34" charset="0"/>
                </a:endParaRPr>
              </a:p>
            </p:txBody>
          </p:sp>
        </p:grpSp>
        <p:grpSp>
          <p:nvGrpSpPr>
            <p:cNvPr id="9" name="Group 8">
              <a:extLst>
                <a:ext uri="{FF2B5EF4-FFF2-40B4-BE49-F238E27FC236}">
                  <a16:creationId xmlns:a16="http://schemas.microsoft.com/office/drawing/2014/main" id="{6AE37DCF-3597-4FFB-9C0C-B9A078C26B85}"/>
                </a:ext>
              </a:extLst>
            </p:cNvPr>
            <p:cNvGrpSpPr/>
            <p:nvPr/>
          </p:nvGrpSpPr>
          <p:grpSpPr>
            <a:xfrm>
              <a:off x="3653952" y="2964613"/>
              <a:ext cx="914400" cy="914400"/>
              <a:chOff x="3653952" y="2805586"/>
              <a:chExt cx="914400" cy="914400"/>
            </a:xfrm>
          </p:grpSpPr>
          <p:sp>
            <p:nvSpPr>
              <p:cNvPr id="17" name="Diamond 16">
                <a:extLst>
                  <a:ext uri="{FF2B5EF4-FFF2-40B4-BE49-F238E27FC236}">
                    <a16:creationId xmlns:a16="http://schemas.microsoft.com/office/drawing/2014/main" id="{025D8D19-5D87-42D8-8FE9-8C862A156F86}"/>
                  </a:ext>
                </a:extLst>
              </p:cNvPr>
              <p:cNvSpPr/>
              <p:nvPr/>
            </p:nvSpPr>
            <p:spPr>
              <a:xfrm>
                <a:off x="3653952" y="2805586"/>
                <a:ext cx="914400" cy="914400"/>
              </a:xfrm>
              <a:prstGeom prst="diamond">
                <a:avLst/>
              </a:prstGeom>
              <a:noFill/>
              <a:ln w="50800" cap="flat" cmpd="sng" algn="ctr">
                <a:solidFill>
                  <a:srgbClr val="FF22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a:cs typeface="+mn-cs"/>
                </a:endParaRPr>
              </a:p>
            </p:txBody>
          </p:sp>
          <p:sp>
            <p:nvSpPr>
              <p:cNvPr id="18" name="TextBox 17">
                <a:extLst>
                  <a:ext uri="{FF2B5EF4-FFF2-40B4-BE49-F238E27FC236}">
                    <a16:creationId xmlns:a16="http://schemas.microsoft.com/office/drawing/2014/main" id="{86D1A924-3013-4297-96DC-440725DFAAA6}"/>
                  </a:ext>
                </a:extLst>
              </p:cNvPr>
              <p:cNvSpPr txBox="1"/>
              <p:nvPr/>
            </p:nvSpPr>
            <p:spPr>
              <a:xfrm>
                <a:off x="3865264" y="3111230"/>
                <a:ext cx="484154" cy="376974"/>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itchFamily="34" charset="0"/>
                  </a:rPr>
                  <a:t>03</a:t>
                </a:r>
                <a:endParaRPr kumimoji="0" lang="ko-KR" altLang="en-US" sz="2800" b="1" i="0" u="none" strike="noStrike" kern="0" cap="none" spc="0" normalizeH="0" baseline="0" noProof="0" dirty="0">
                  <a:ln>
                    <a:noFill/>
                  </a:ln>
                  <a:solidFill>
                    <a:prstClr val="black">
                      <a:lumMod val="75000"/>
                      <a:lumOff val="25000"/>
                    </a:prstClr>
                  </a:solidFill>
                  <a:effectLst/>
                  <a:uLnTx/>
                  <a:uFillTx/>
                  <a:latin typeface="Meiryo" panose="020B0604030504040204" pitchFamily="34" charset="-128"/>
                  <a:cs typeface="Arial" pitchFamily="34" charset="0"/>
                </a:endParaRPr>
              </a:p>
            </p:txBody>
          </p:sp>
        </p:grpSp>
        <p:grpSp>
          <p:nvGrpSpPr>
            <p:cNvPr id="10" name="Group 9">
              <a:extLst>
                <a:ext uri="{FF2B5EF4-FFF2-40B4-BE49-F238E27FC236}">
                  <a16:creationId xmlns:a16="http://schemas.microsoft.com/office/drawing/2014/main" id="{182C28A5-84A5-442E-9651-F24622CF7834}"/>
                </a:ext>
              </a:extLst>
            </p:cNvPr>
            <p:cNvGrpSpPr/>
            <p:nvPr/>
          </p:nvGrpSpPr>
          <p:grpSpPr>
            <a:xfrm>
              <a:off x="4213057" y="3899050"/>
              <a:ext cx="914400" cy="914400"/>
              <a:chOff x="4213057" y="3740023"/>
              <a:chExt cx="914400" cy="914400"/>
            </a:xfrm>
          </p:grpSpPr>
          <p:sp>
            <p:nvSpPr>
              <p:cNvPr id="15" name="Diamond 14">
                <a:extLst>
                  <a:ext uri="{FF2B5EF4-FFF2-40B4-BE49-F238E27FC236}">
                    <a16:creationId xmlns:a16="http://schemas.microsoft.com/office/drawing/2014/main" id="{CA42CB29-12D2-4444-A853-562B1BF68055}"/>
                  </a:ext>
                </a:extLst>
              </p:cNvPr>
              <p:cNvSpPr/>
              <p:nvPr/>
            </p:nvSpPr>
            <p:spPr>
              <a:xfrm>
                <a:off x="4213057" y="3740023"/>
                <a:ext cx="914400" cy="914400"/>
              </a:xfrm>
              <a:prstGeom prst="diamond">
                <a:avLst/>
              </a:prstGeom>
              <a:noFill/>
              <a:ln w="50800" cap="flat" cmpd="sng" algn="ctr">
                <a:solidFill>
                  <a:srgbClr val="FF22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a:cs typeface="+mn-cs"/>
                </a:endParaRPr>
              </a:p>
            </p:txBody>
          </p:sp>
          <p:sp>
            <p:nvSpPr>
              <p:cNvPr id="16" name="TextBox 15">
                <a:extLst>
                  <a:ext uri="{FF2B5EF4-FFF2-40B4-BE49-F238E27FC236}">
                    <a16:creationId xmlns:a16="http://schemas.microsoft.com/office/drawing/2014/main" id="{53B04F09-C54C-4F4A-85BB-1C3F772F9B53}"/>
                  </a:ext>
                </a:extLst>
              </p:cNvPr>
              <p:cNvSpPr txBox="1"/>
              <p:nvPr/>
            </p:nvSpPr>
            <p:spPr>
              <a:xfrm>
                <a:off x="4433634" y="4045167"/>
                <a:ext cx="484154" cy="376974"/>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itchFamily="34" charset="0"/>
                  </a:rPr>
                  <a:t>04</a:t>
                </a:r>
                <a:endParaRPr kumimoji="0" lang="ko-KR" altLang="en-US" sz="2800" b="1" i="0" u="none" strike="noStrike" kern="0" cap="none" spc="0" normalizeH="0" baseline="0" noProof="0" dirty="0">
                  <a:ln>
                    <a:noFill/>
                  </a:ln>
                  <a:solidFill>
                    <a:prstClr val="black">
                      <a:lumMod val="75000"/>
                      <a:lumOff val="25000"/>
                    </a:prstClr>
                  </a:solidFill>
                  <a:effectLst/>
                  <a:uLnTx/>
                  <a:uFillTx/>
                  <a:latin typeface="Meiryo" panose="020B0604030504040204" pitchFamily="34" charset="-128"/>
                  <a:cs typeface="Arial" pitchFamily="34" charset="0"/>
                </a:endParaRPr>
              </a:p>
            </p:txBody>
          </p:sp>
        </p:grpSp>
        <p:sp>
          <p:nvSpPr>
            <p:cNvPr id="11" name="TextBox 10">
              <a:extLst>
                <a:ext uri="{FF2B5EF4-FFF2-40B4-BE49-F238E27FC236}">
                  <a16:creationId xmlns:a16="http://schemas.microsoft.com/office/drawing/2014/main" id="{A5B1722D-7D06-4BFA-8CFF-E6E87F601F09}"/>
                </a:ext>
              </a:extLst>
            </p:cNvPr>
            <p:cNvSpPr txBox="1"/>
            <p:nvPr/>
          </p:nvSpPr>
          <p:spPr>
            <a:xfrm>
              <a:off x="4568352" y="1402905"/>
              <a:ext cx="2981740" cy="288275"/>
            </a:xfrm>
            <a:prstGeom prst="rect">
              <a:avLst/>
            </a:prstGeom>
            <a:noFill/>
          </p:spPr>
          <p:txBody>
            <a:bodyPr wrap="square" rtlCol="0">
              <a:spAutoFit/>
            </a:bodyPr>
            <a:lstStyle/>
            <a:p>
              <a:pPr marL="101598" algn="r" defTabSz="1219170">
                <a:buClr>
                  <a:srgbClr val="000000"/>
                </a:buClr>
                <a:buSzPts val="2400"/>
              </a:pPr>
              <a:r>
                <a:rPr lang="en-US" altLang="ja-JP" sz="2000" b="1" kern="0" dirty="0">
                  <a:solidFill>
                    <a:srgbClr val="000000"/>
                  </a:solidFill>
                  <a:latin typeface="Meiryo" panose="020B0604030504040204" pitchFamily="34" charset="-128"/>
                  <a:ea typeface="Meiryo" panose="020B0604030504040204" pitchFamily="34" charset="-128"/>
                  <a:cs typeface="Arial"/>
                  <a:sym typeface="Arial"/>
                </a:rPr>
                <a:t>Sun Asterisk</a:t>
              </a:r>
              <a:r>
                <a:rPr lang="ja-JP" altLang="en-US" sz="2000" b="1" kern="0" dirty="0">
                  <a:solidFill>
                    <a:srgbClr val="000000"/>
                  </a:solidFill>
                  <a:latin typeface="Meiryo" panose="020B0604030504040204" pitchFamily="34" charset="-128"/>
                  <a:ea typeface="Meiryo" panose="020B0604030504040204" pitchFamily="34" charset="-128"/>
                  <a:cs typeface="Arial"/>
                  <a:sym typeface="Arial"/>
                </a:rPr>
                <a:t>の会社概要</a:t>
              </a:r>
              <a:r>
                <a:rPr lang="en-US" altLang="ja-JP" sz="2000" b="1" kern="0" dirty="0">
                  <a:solidFill>
                    <a:srgbClr val="000000"/>
                  </a:solidFill>
                  <a:latin typeface="Meiryo" panose="020B0604030504040204" pitchFamily="34" charset="-128"/>
                  <a:ea typeface="Meiryo" panose="020B0604030504040204" pitchFamily="34" charset="-128"/>
                  <a:cs typeface="Arial"/>
                  <a:sym typeface="Arial"/>
                </a:rPr>
                <a:t>....02</a:t>
              </a:r>
            </a:p>
          </p:txBody>
        </p:sp>
        <p:sp>
          <p:nvSpPr>
            <p:cNvPr id="12" name="TextBox 11">
              <a:extLst>
                <a:ext uri="{FF2B5EF4-FFF2-40B4-BE49-F238E27FC236}">
                  <a16:creationId xmlns:a16="http://schemas.microsoft.com/office/drawing/2014/main" id="{BB0FF478-C6B6-436F-8617-2B119DC47CF1}"/>
                </a:ext>
              </a:extLst>
            </p:cNvPr>
            <p:cNvSpPr txBox="1"/>
            <p:nvPr/>
          </p:nvSpPr>
          <p:spPr>
            <a:xfrm>
              <a:off x="4568352" y="3244333"/>
              <a:ext cx="2981740" cy="288275"/>
            </a:xfrm>
            <a:prstGeom prst="rect">
              <a:avLst/>
            </a:prstGeom>
            <a:noFill/>
          </p:spPr>
          <p:txBody>
            <a:bodyPr wrap="square" rtlCol="0">
              <a:spAutoFit/>
            </a:bodyPr>
            <a:lstStyle/>
            <a:p>
              <a:pPr marL="101598" algn="r" defTabSz="1219170">
                <a:buClr>
                  <a:srgbClr val="000000"/>
                </a:buClr>
                <a:buSzPts val="2400"/>
              </a:pPr>
              <a:r>
                <a:rPr lang="ja-JP" altLang="en-US" sz="2000" b="1" kern="0" dirty="0">
                  <a:solidFill>
                    <a:srgbClr val="000000"/>
                  </a:solidFill>
                  <a:latin typeface="Meiryo" panose="020B0604030504040204" pitchFamily="34" charset="-128"/>
                  <a:ea typeface="Meiryo" panose="020B0604030504040204" pitchFamily="34" charset="-128"/>
                  <a:cs typeface="Arial"/>
                  <a:sym typeface="Arial"/>
                </a:rPr>
                <a:t>具体的な事業内容</a:t>
              </a:r>
              <a:r>
                <a:rPr lang="en-US" altLang="ja-JP" sz="2000" b="1" kern="0" dirty="0">
                  <a:solidFill>
                    <a:srgbClr val="000000"/>
                  </a:solidFill>
                  <a:latin typeface="Meiryo" panose="020B0604030504040204" pitchFamily="34" charset="-128"/>
                  <a:ea typeface="Meiryo" panose="020B0604030504040204" pitchFamily="34" charset="-128"/>
                  <a:cs typeface="Arial"/>
                  <a:sym typeface="Arial"/>
                </a:rPr>
                <a:t>..............09</a:t>
              </a:r>
            </a:p>
          </p:txBody>
        </p:sp>
        <p:sp>
          <p:nvSpPr>
            <p:cNvPr id="13" name="TextBox 12">
              <a:extLst>
                <a:ext uri="{FF2B5EF4-FFF2-40B4-BE49-F238E27FC236}">
                  <a16:creationId xmlns:a16="http://schemas.microsoft.com/office/drawing/2014/main" id="{4BC6B008-61AF-455E-8BF6-7ABEEE29CCB5}"/>
                </a:ext>
              </a:extLst>
            </p:cNvPr>
            <p:cNvSpPr txBox="1"/>
            <p:nvPr/>
          </p:nvSpPr>
          <p:spPr>
            <a:xfrm>
              <a:off x="5388990" y="2244558"/>
              <a:ext cx="2981548" cy="510024"/>
            </a:xfrm>
            <a:prstGeom prst="rect">
              <a:avLst/>
            </a:prstGeom>
            <a:noFill/>
          </p:spPr>
          <p:txBody>
            <a:bodyPr wrap="square" rtlCol="0">
              <a:spAutoFit/>
            </a:bodyPr>
            <a:lstStyle/>
            <a:p>
              <a:pPr marL="101598" defTabSz="1219170">
                <a:buClr>
                  <a:srgbClr val="000000"/>
                </a:buClr>
                <a:buSzPts val="2400"/>
              </a:pPr>
              <a:r>
                <a:rPr lang="en-US" altLang="ja-JP" sz="2000" b="1" kern="0" dirty="0">
                  <a:solidFill>
                    <a:srgbClr val="000000"/>
                  </a:solidFill>
                  <a:latin typeface="Meiryo" panose="020B0604030504040204" pitchFamily="34" charset="-128"/>
                  <a:ea typeface="Meiryo" panose="020B0604030504040204" pitchFamily="34" charset="-128"/>
                  <a:cs typeface="Arial"/>
                  <a:sym typeface="Arial"/>
                </a:rPr>
                <a:t>Global Education Unit </a:t>
              </a:r>
            </a:p>
            <a:p>
              <a:pPr marL="101598" defTabSz="1219170">
                <a:buClr>
                  <a:srgbClr val="000000"/>
                </a:buClr>
                <a:buSzPts val="2400"/>
              </a:pPr>
              <a:r>
                <a:rPr lang="en-US" altLang="ja-JP" sz="2000" b="1" kern="0" dirty="0">
                  <a:solidFill>
                    <a:srgbClr val="000000"/>
                  </a:solidFill>
                  <a:latin typeface="Meiryo" panose="020B0604030504040204" pitchFamily="34" charset="-128"/>
                  <a:ea typeface="Meiryo" panose="020B0604030504040204" pitchFamily="34" charset="-128"/>
                  <a:cs typeface="Arial"/>
                  <a:sym typeface="Arial"/>
                </a:rPr>
                <a:t>(</a:t>
              </a:r>
              <a:r>
                <a:rPr lang="ja-JP" altLang="en-US" sz="2000" b="1" kern="0" dirty="0">
                  <a:solidFill>
                    <a:srgbClr val="000000"/>
                  </a:solidFill>
                  <a:latin typeface="Meiryo" panose="020B0604030504040204" pitchFamily="34" charset="-128"/>
                  <a:ea typeface="Meiryo" panose="020B0604030504040204" pitchFamily="34" charset="-128"/>
                  <a:cs typeface="Arial"/>
                  <a:sym typeface="Arial"/>
                </a:rPr>
                <a:t>教育</a:t>
              </a:r>
              <a:r>
                <a:rPr lang="ja-JP" altLang="en-US" sz="2000" b="1" kern="0">
                  <a:solidFill>
                    <a:srgbClr val="000000"/>
                  </a:solidFill>
                  <a:latin typeface="Meiryo" panose="020B0604030504040204" pitchFamily="34" charset="-128"/>
                  <a:ea typeface="Meiryo" panose="020B0604030504040204" pitchFamily="34" charset="-128"/>
                  <a:cs typeface="Arial"/>
                  <a:sym typeface="Arial"/>
                </a:rPr>
                <a:t>事業</a:t>
              </a:r>
              <a:r>
                <a:rPr lang="en-US" altLang="ja-JP" sz="2000" b="1" kern="0" dirty="0">
                  <a:solidFill>
                    <a:srgbClr val="000000"/>
                  </a:solidFill>
                  <a:latin typeface="Meiryo" panose="020B0604030504040204" pitchFamily="34" charset="-128"/>
                  <a:ea typeface="Meiryo" panose="020B0604030504040204" pitchFamily="34" charset="-128"/>
                  <a:cs typeface="Arial"/>
                  <a:sym typeface="Arial"/>
                </a:rPr>
                <a:t>).......................04</a:t>
              </a:r>
              <a:r>
                <a:rPr lang="ja-JP" altLang="en-US" sz="2000" b="1" kern="0" dirty="0">
                  <a:solidFill>
                    <a:srgbClr val="000000"/>
                  </a:solidFill>
                  <a:latin typeface="Meiryo" panose="020B0604030504040204" pitchFamily="34" charset="-128"/>
                  <a:ea typeface="Meiryo" panose="020B0604030504040204" pitchFamily="34" charset="-128"/>
                  <a:cs typeface="Arial"/>
                  <a:sym typeface="Arial"/>
                </a:rPr>
                <a:t>　</a:t>
              </a:r>
            </a:p>
          </p:txBody>
        </p:sp>
        <p:sp>
          <p:nvSpPr>
            <p:cNvPr id="14" name="TextBox 13">
              <a:extLst>
                <a:ext uri="{FF2B5EF4-FFF2-40B4-BE49-F238E27FC236}">
                  <a16:creationId xmlns:a16="http://schemas.microsoft.com/office/drawing/2014/main" id="{E48C0AE6-2306-409D-A880-2813B2D50DC0}"/>
                </a:ext>
              </a:extLst>
            </p:cNvPr>
            <p:cNvSpPr txBox="1"/>
            <p:nvPr/>
          </p:nvSpPr>
          <p:spPr>
            <a:xfrm>
              <a:off x="5388798" y="4213097"/>
              <a:ext cx="2981740" cy="288275"/>
            </a:xfrm>
            <a:prstGeom prst="rect">
              <a:avLst/>
            </a:prstGeom>
            <a:noFill/>
          </p:spPr>
          <p:txBody>
            <a:bodyPr wrap="square" rtlCol="0">
              <a:spAutoFit/>
            </a:bodyPr>
            <a:lstStyle/>
            <a:p>
              <a:pPr marL="101598" defTabSz="1219170">
                <a:buClr>
                  <a:srgbClr val="000000"/>
                </a:buClr>
                <a:buSzPts val="2400"/>
              </a:pPr>
              <a:r>
                <a:rPr lang="ja-JP" altLang="en-US" sz="2000" b="1" kern="0" dirty="0">
                  <a:solidFill>
                    <a:srgbClr val="000000"/>
                  </a:solidFill>
                  <a:latin typeface="Meiryo" panose="020B0604030504040204" pitchFamily="34" charset="-128"/>
                  <a:ea typeface="Meiryo" panose="020B0604030504040204" pitchFamily="34" charset="-128"/>
                  <a:cs typeface="Arial"/>
                  <a:sym typeface="Arial"/>
                </a:rPr>
                <a:t>今後の</a:t>
              </a:r>
              <a:r>
                <a:rPr lang="ja-JP" altLang="en-US" sz="2000" b="1" kern="0">
                  <a:solidFill>
                    <a:srgbClr val="000000"/>
                  </a:solidFill>
                  <a:latin typeface="Meiryo" panose="020B0604030504040204" pitchFamily="34" charset="-128"/>
                  <a:ea typeface="Meiryo" panose="020B0604030504040204" pitchFamily="34" charset="-128"/>
                  <a:cs typeface="Arial"/>
                  <a:sym typeface="Arial"/>
                </a:rPr>
                <a:t>取り組み</a:t>
              </a:r>
              <a:r>
                <a:rPr lang="en-US" altLang="ja-JP" sz="2000" b="1" kern="0" dirty="0">
                  <a:solidFill>
                    <a:srgbClr val="000000"/>
                  </a:solidFill>
                  <a:latin typeface="Meiryo" panose="020B0604030504040204" pitchFamily="34" charset="-128"/>
                  <a:ea typeface="Meiryo" panose="020B0604030504040204" pitchFamily="34" charset="-128"/>
                  <a:cs typeface="Arial"/>
                  <a:sym typeface="Arial"/>
                </a:rPr>
                <a:t>.................18</a:t>
              </a:r>
            </a:p>
          </p:txBody>
        </p:sp>
      </p:grpSp>
      <p:sp>
        <p:nvSpPr>
          <p:cNvPr id="2" name="テキスト ボックス 1">
            <a:extLst>
              <a:ext uri="{FF2B5EF4-FFF2-40B4-BE49-F238E27FC236}">
                <a16:creationId xmlns:a16="http://schemas.microsoft.com/office/drawing/2014/main" id="{B56AA224-D151-3540-9BC9-B5E53E483859}"/>
              </a:ext>
            </a:extLst>
          </p:cNvPr>
          <p:cNvSpPr txBox="1"/>
          <p:nvPr/>
        </p:nvSpPr>
        <p:spPr>
          <a:xfrm>
            <a:off x="11789168" y="6413158"/>
            <a:ext cx="284052"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1</a:t>
            </a:r>
            <a:endParaRPr kumimoji="1" lang="ja-JP" altLang="en-US">
              <a:latin typeface="Apple Chancery" panose="03020702040506060504" pitchFamily="66" charset="-79"/>
              <a:cs typeface="Apple Chancery" panose="03020702040506060504" pitchFamily="66" charset="-79"/>
            </a:endParaRPr>
          </a:p>
        </p:txBody>
      </p:sp>
      <p:pic>
        <p:nvPicPr>
          <p:cNvPr id="24" name="Picture 27" descr="A close up of a logo&#10;&#10;Description automatically generated">
            <a:extLst>
              <a:ext uri="{FF2B5EF4-FFF2-40B4-BE49-F238E27FC236}">
                <a16:creationId xmlns:a16="http://schemas.microsoft.com/office/drawing/2014/main" id="{84CF3A46-014B-A649-BDAA-EF45C62FB6EB}"/>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30230" y="313852"/>
            <a:ext cx="761160" cy="315390"/>
          </a:xfrm>
          <a:prstGeom prst="rect">
            <a:avLst/>
          </a:prstGeom>
        </p:spPr>
      </p:pic>
    </p:spTree>
    <p:extLst>
      <p:ext uri="{BB962C8B-B14F-4D97-AF65-F5344CB8AC3E}">
        <p14:creationId xmlns:p14="http://schemas.microsoft.com/office/powerpoint/2010/main" val="196639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FF2B5EF4-FFF2-40B4-BE49-F238E27FC236}">
                <a16:creationId xmlns:a16="http://schemas.microsoft.com/office/drawing/2014/main" id="{A1C16FDC-6057-FB41-8063-9A9AC2EF2294}"/>
              </a:ext>
            </a:extLst>
          </p:cNvPr>
          <p:cNvGrpSpPr/>
          <p:nvPr/>
        </p:nvGrpSpPr>
        <p:grpSpPr>
          <a:xfrm>
            <a:off x="1462677" y="897208"/>
            <a:ext cx="5314624" cy="5730432"/>
            <a:chOff x="3211708" y="42472"/>
            <a:chExt cx="6332080" cy="6827492"/>
          </a:xfrm>
        </p:grpSpPr>
        <p:grpSp>
          <p:nvGrpSpPr>
            <p:cNvPr id="6" name="Group 6">
              <a:extLst>
                <a:ext uri="{FF2B5EF4-FFF2-40B4-BE49-F238E27FC236}">
                  <a16:creationId xmlns:a16="http://schemas.microsoft.com/office/drawing/2014/main" id="{3787EFB0-92D0-2148-B98A-8685A85C5F65}"/>
                </a:ext>
              </a:extLst>
            </p:cNvPr>
            <p:cNvGrpSpPr/>
            <p:nvPr/>
          </p:nvGrpSpPr>
          <p:grpSpPr>
            <a:xfrm rot="18900000" flipV="1">
              <a:off x="4764949" y="1691044"/>
              <a:ext cx="3008592" cy="1293283"/>
              <a:chOff x="3850561" y="3140036"/>
              <a:chExt cx="4392226" cy="1059721"/>
            </a:xfrm>
          </p:grpSpPr>
          <p:sp>
            <p:nvSpPr>
              <p:cNvPr id="29" name="Freeform: Shape 32">
                <a:extLst>
                  <a:ext uri="{FF2B5EF4-FFF2-40B4-BE49-F238E27FC236}">
                    <a16:creationId xmlns:a16="http://schemas.microsoft.com/office/drawing/2014/main" id="{AE627875-A98E-894B-80FC-52467962BA6F}"/>
                  </a:ext>
                </a:extLst>
              </p:cNvPr>
              <p:cNvSpPr/>
              <p:nvPr/>
            </p:nvSpPr>
            <p:spPr>
              <a:xfrm>
                <a:off x="3870294" y="3140036"/>
                <a:ext cx="4372493"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FDB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Freeform: Shape 33">
                <a:extLst>
                  <a:ext uri="{FF2B5EF4-FFF2-40B4-BE49-F238E27FC236}">
                    <a16:creationId xmlns:a16="http://schemas.microsoft.com/office/drawing/2014/main" id="{592A6DC7-5952-D747-830A-155224C3BB17}"/>
                  </a:ext>
                </a:extLst>
              </p:cNvPr>
              <p:cNvSpPr/>
              <p:nvPr/>
            </p:nvSpPr>
            <p:spPr>
              <a:xfrm flipV="1">
                <a:off x="3850561" y="3664360"/>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FDB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7" name="Group 7">
              <a:extLst>
                <a:ext uri="{FF2B5EF4-FFF2-40B4-BE49-F238E27FC236}">
                  <a16:creationId xmlns:a16="http://schemas.microsoft.com/office/drawing/2014/main" id="{702E707B-7CE3-EE43-A4B0-78C66D2E498B}"/>
                </a:ext>
              </a:extLst>
            </p:cNvPr>
            <p:cNvGrpSpPr/>
            <p:nvPr/>
          </p:nvGrpSpPr>
          <p:grpSpPr>
            <a:xfrm rot="10800000" flipV="1">
              <a:off x="5184349" y="2775388"/>
              <a:ext cx="3023779" cy="1293018"/>
              <a:chOff x="3909753" y="3162185"/>
              <a:chExt cx="4372494" cy="1070794"/>
            </a:xfrm>
          </p:grpSpPr>
          <p:sp>
            <p:nvSpPr>
              <p:cNvPr id="27" name="Freeform: Shape 30">
                <a:extLst>
                  <a:ext uri="{FF2B5EF4-FFF2-40B4-BE49-F238E27FC236}">
                    <a16:creationId xmlns:a16="http://schemas.microsoft.com/office/drawing/2014/main" id="{79DBB882-F469-264E-96AB-0E24FB9C151A}"/>
                  </a:ext>
                </a:extLst>
              </p:cNvPr>
              <p:cNvSpPr/>
              <p:nvPr/>
            </p:nvSpPr>
            <p:spPr>
              <a:xfrm>
                <a:off x="3909753" y="3162185"/>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FF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Freeform: Shape 31">
                <a:extLst>
                  <a:ext uri="{FF2B5EF4-FFF2-40B4-BE49-F238E27FC236}">
                    <a16:creationId xmlns:a16="http://schemas.microsoft.com/office/drawing/2014/main" id="{7193A1C1-7FD7-3149-BE91-BC97EB4FE8F7}"/>
                  </a:ext>
                </a:extLst>
              </p:cNvPr>
              <p:cNvSpPr/>
              <p:nvPr/>
            </p:nvSpPr>
            <p:spPr>
              <a:xfrm flipV="1">
                <a:off x="3909753" y="3697582"/>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FF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8">
              <a:extLst>
                <a:ext uri="{FF2B5EF4-FFF2-40B4-BE49-F238E27FC236}">
                  <a16:creationId xmlns:a16="http://schemas.microsoft.com/office/drawing/2014/main" id="{E812A31A-11A8-D741-9143-9B56D449C477}"/>
                </a:ext>
              </a:extLst>
            </p:cNvPr>
            <p:cNvGrpSpPr/>
            <p:nvPr/>
          </p:nvGrpSpPr>
          <p:grpSpPr>
            <a:xfrm rot="2700000" flipV="1">
              <a:off x="4733254" y="3829786"/>
              <a:ext cx="3037294" cy="1280876"/>
              <a:chOff x="3890210" y="3173365"/>
              <a:chExt cx="4392037" cy="1059614"/>
            </a:xfrm>
          </p:grpSpPr>
          <p:sp>
            <p:nvSpPr>
              <p:cNvPr id="25" name="Freeform: Shape 28">
                <a:extLst>
                  <a:ext uri="{FF2B5EF4-FFF2-40B4-BE49-F238E27FC236}">
                    <a16:creationId xmlns:a16="http://schemas.microsoft.com/office/drawing/2014/main" id="{2F956DB4-E38C-D34A-AFE3-B15B79962118}"/>
                  </a:ext>
                </a:extLst>
              </p:cNvPr>
              <p:cNvSpPr/>
              <p:nvPr/>
            </p:nvSpPr>
            <p:spPr>
              <a:xfrm>
                <a:off x="3890210" y="3173365"/>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AD0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Freeform: Shape 29">
                <a:extLst>
                  <a:ext uri="{FF2B5EF4-FFF2-40B4-BE49-F238E27FC236}">
                    <a16:creationId xmlns:a16="http://schemas.microsoft.com/office/drawing/2014/main" id="{A86752F8-FE67-5A43-BB8C-34909C2231CF}"/>
                  </a:ext>
                </a:extLst>
              </p:cNvPr>
              <p:cNvSpPr/>
              <p:nvPr/>
            </p:nvSpPr>
            <p:spPr>
              <a:xfrm flipV="1">
                <a:off x="3909753" y="3697582"/>
                <a:ext cx="4372494"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AD0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 name="Oval 9">
              <a:extLst>
                <a:ext uri="{FF2B5EF4-FFF2-40B4-BE49-F238E27FC236}">
                  <a16:creationId xmlns:a16="http://schemas.microsoft.com/office/drawing/2014/main" id="{05380A9F-D3F6-CC4C-B182-A0AF93E2C9BB}"/>
                </a:ext>
              </a:extLst>
            </p:cNvPr>
            <p:cNvSpPr/>
            <p:nvPr/>
          </p:nvSpPr>
          <p:spPr>
            <a:xfrm rot="5400000" flipV="1">
              <a:off x="3601859" y="1838814"/>
              <a:ext cx="3136111" cy="3166165"/>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a:scene3d>
              <a:camera prst="orthographicFront"/>
              <a:lightRig rig="threePt" dir="t"/>
            </a:scene3d>
            <a:sp3d contourW="12700">
              <a:bevelT w="120650" h="25400" prst="relaxedInse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0" name="Group 10">
              <a:extLst>
                <a:ext uri="{FF2B5EF4-FFF2-40B4-BE49-F238E27FC236}">
                  <a16:creationId xmlns:a16="http://schemas.microsoft.com/office/drawing/2014/main" id="{2CE12156-712A-9844-A671-9FFCA640D580}"/>
                </a:ext>
              </a:extLst>
            </p:cNvPr>
            <p:cNvGrpSpPr/>
            <p:nvPr/>
          </p:nvGrpSpPr>
          <p:grpSpPr>
            <a:xfrm rot="5400000" flipV="1">
              <a:off x="6822347" y="33228"/>
              <a:ext cx="1929546" cy="1948034"/>
              <a:chOff x="1543042" y="4674883"/>
              <a:chExt cx="2291496" cy="2291492"/>
            </a:xfrm>
          </p:grpSpPr>
          <p:sp>
            <p:nvSpPr>
              <p:cNvPr id="23" name="Oval 26">
                <a:extLst>
                  <a:ext uri="{FF2B5EF4-FFF2-40B4-BE49-F238E27FC236}">
                    <a16:creationId xmlns:a16="http://schemas.microsoft.com/office/drawing/2014/main" id="{E4808C84-F4B6-5E40-A9BD-8BA8F5FEDB0D}"/>
                  </a:ext>
                </a:extLst>
              </p:cNvPr>
              <p:cNvSpPr/>
              <p:nvPr/>
            </p:nvSpPr>
            <p:spPr>
              <a:xfrm>
                <a:off x="1543042" y="4674883"/>
                <a:ext cx="2291496" cy="2291492"/>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7">
                <a:extLst>
                  <a:ext uri="{FF2B5EF4-FFF2-40B4-BE49-F238E27FC236}">
                    <a16:creationId xmlns:a16="http://schemas.microsoft.com/office/drawing/2014/main" id="{1311D470-6410-D748-8566-AB450B1A2F2D}"/>
                  </a:ext>
                </a:extLst>
              </p:cNvPr>
              <p:cNvSpPr/>
              <p:nvPr/>
            </p:nvSpPr>
            <p:spPr>
              <a:xfrm>
                <a:off x="1620088" y="4794900"/>
                <a:ext cx="2074108" cy="2079556"/>
              </a:xfrm>
              <a:prstGeom prst="ellipse">
                <a:avLst/>
              </a:prstGeom>
              <a:solidFill>
                <a:srgbClr val="FDBA05"/>
              </a:soli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1" name="Group 11">
              <a:extLst>
                <a:ext uri="{FF2B5EF4-FFF2-40B4-BE49-F238E27FC236}">
                  <a16:creationId xmlns:a16="http://schemas.microsoft.com/office/drawing/2014/main" id="{23539025-9203-A040-8BD9-24F2F9F1299B}"/>
                </a:ext>
              </a:extLst>
            </p:cNvPr>
            <p:cNvGrpSpPr/>
            <p:nvPr/>
          </p:nvGrpSpPr>
          <p:grpSpPr>
            <a:xfrm rot="5400000" flipV="1">
              <a:off x="7604993" y="2447875"/>
              <a:ext cx="1929549" cy="1948040"/>
              <a:chOff x="4974195" y="4974439"/>
              <a:chExt cx="2179192" cy="2200077"/>
            </a:xfrm>
          </p:grpSpPr>
          <p:sp>
            <p:nvSpPr>
              <p:cNvPr id="21" name="Oval 24">
                <a:extLst>
                  <a:ext uri="{FF2B5EF4-FFF2-40B4-BE49-F238E27FC236}">
                    <a16:creationId xmlns:a16="http://schemas.microsoft.com/office/drawing/2014/main" id="{558ABDAA-71BA-B640-B3E7-7232987572BC}"/>
                  </a:ext>
                </a:extLst>
              </p:cNvPr>
              <p:cNvSpPr/>
              <p:nvPr/>
            </p:nvSpPr>
            <p:spPr>
              <a:xfrm>
                <a:off x="4974195" y="4974439"/>
                <a:ext cx="2179192" cy="2200077"/>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5">
                <a:extLst>
                  <a:ext uri="{FF2B5EF4-FFF2-40B4-BE49-F238E27FC236}">
                    <a16:creationId xmlns:a16="http://schemas.microsoft.com/office/drawing/2014/main" id="{A316BBE2-1E02-D84E-8493-974E8B36DA61}"/>
                  </a:ext>
                </a:extLst>
              </p:cNvPr>
              <p:cNvSpPr/>
              <p:nvPr/>
            </p:nvSpPr>
            <p:spPr>
              <a:xfrm>
                <a:off x="5081416" y="5135050"/>
                <a:ext cx="1939491" cy="1891064"/>
              </a:xfrm>
              <a:prstGeom prst="ellipse">
                <a:avLst/>
              </a:prstGeom>
              <a:solidFill>
                <a:srgbClr val="FF4E33"/>
              </a:soli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2" name="Group 12">
              <a:extLst>
                <a:ext uri="{FF2B5EF4-FFF2-40B4-BE49-F238E27FC236}">
                  <a16:creationId xmlns:a16="http://schemas.microsoft.com/office/drawing/2014/main" id="{C2F47EDD-7DFE-7F43-899E-E9034853D15F}"/>
                </a:ext>
              </a:extLst>
            </p:cNvPr>
            <p:cNvGrpSpPr/>
            <p:nvPr/>
          </p:nvGrpSpPr>
          <p:grpSpPr>
            <a:xfrm rot="5400000" flipV="1">
              <a:off x="6656306" y="4931166"/>
              <a:ext cx="1929552" cy="1948044"/>
              <a:chOff x="8133348" y="4479563"/>
              <a:chExt cx="2291502" cy="2291503"/>
            </a:xfrm>
          </p:grpSpPr>
          <p:sp>
            <p:nvSpPr>
              <p:cNvPr id="19" name="Oval 22">
                <a:extLst>
                  <a:ext uri="{FF2B5EF4-FFF2-40B4-BE49-F238E27FC236}">
                    <a16:creationId xmlns:a16="http://schemas.microsoft.com/office/drawing/2014/main" id="{E8F5C66C-41A1-B345-B79E-EF70F665C2D1}"/>
                  </a:ext>
                </a:extLst>
              </p:cNvPr>
              <p:cNvSpPr/>
              <p:nvPr/>
            </p:nvSpPr>
            <p:spPr>
              <a:xfrm>
                <a:off x="8133348" y="4479563"/>
                <a:ext cx="2291502" cy="2291503"/>
              </a:xfrm>
              <a:prstGeom prst="ellipse">
                <a:avLst/>
              </a:prstGeom>
              <a:gradFill flip="none" rotWithShape="1">
                <a:gsLst>
                  <a:gs pos="100000">
                    <a:schemeClr val="bg1">
                      <a:lumMod val="95000"/>
                    </a:schemeClr>
                  </a:gs>
                  <a:gs pos="0">
                    <a:schemeClr val="bg1"/>
                  </a:gs>
                </a:gsLst>
                <a:lin ang="2700000" scaled="1"/>
                <a:tileRect/>
              </a:gra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23">
                <a:extLst>
                  <a:ext uri="{FF2B5EF4-FFF2-40B4-BE49-F238E27FC236}">
                    <a16:creationId xmlns:a16="http://schemas.microsoft.com/office/drawing/2014/main" id="{3FAACB96-2F5F-7046-8011-5700F88ABBB4}"/>
                  </a:ext>
                </a:extLst>
              </p:cNvPr>
              <p:cNvSpPr/>
              <p:nvPr/>
            </p:nvSpPr>
            <p:spPr>
              <a:xfrm>
                <a:off x="8241277" y="4614162"/>
                <a:ext cx="2021505" cy="2037666"/>
              </a:xfrm>
              <a:prstGeom prst="ellipse">
                <a:avLst/>
              </a:prstGeom>
              <a:solidFill>
                <a:srgbClr val="AD0C00"/>
              </a:solidFill>
              <a:ln>
                <a:noFill/>
              </a:ln>
              <a:effectLst>
                <a:outerShdw blurRad="355600" dist="127000" dir="2700000" algn="t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 name="Freeform: Shape 13">
              <a:extLst>
                <a:ext uri="{FF2B5EF4-FFF2-40B4-BE49-F238E27FC236}">
                  <a16:creationId xmlns:a16="http://schemas.microsoft.com/office/drawing/2014/main" id="{FD3B9064-3E37-DD4D-A28C-3A6FD2D00991}"/>
                </a:ext>
              </a:extLst>
            </p:cNvPr>
            <p:cNvSpPr/>
            <p:nvPr/>
          </p:nvSpPr>
          <p:spPr>
            <a:xfrm rot="5400000">
              <a:off x="3244402" y="1849613"/>
              <a:ext cx="1101223" cy="951949"/>
            </a:xfrm>
            <a:custGeom>
              <a:avLst/>
              <a:gdLst>
                <a:gd name="connsiteX0" fmla="*/ 298968 w 1243699"/>
                <a:gd name="connsiteY0" fmla="*/ 0 h 1075112"/>
                <a:gd name="connsiteX1" fmla="*/ 308798 w 1243699"/>
                <a:gd name="connsiteY1" fmla="*/ 16179 h 1075112"/>
                <a:gd name="connsiteX2" fmla="*/ 1134118 w 1243699"/>
                <a:gd name="connsiteY2" fmla="*/ 695811 h 1075112"/>
                <a:gd name="connsiteX3" fmla="*/ 1243699 w 1243699"/>
                <a:gd name="connsiteY3" fmla="*/ 735919 h 1075112"/>
                <a:gd name="connsiteX4" fmla="*/ 1127210 w 1243699"/>
                <a:gd name="connsiteY4" fmla="*/ 1075112 h 1075112"/>
                <a:gd name="connsiteX5" fmla="*/ 994417 w 1243699"/>
                <a:gd name="connsiteY5" fmla="*/ 1026509 h 1075112"/>
                <a:gd name="connsiteX6" fmla="*/ 11190 w 1243699"/>
                <a:gd name="connsiteY6" fmla="*/ 216845 h 1075112"/>
                <a:gd name="connsiteX7" fmla="*/ 0 w 1243699"/>
                <a:gd name="connsiteY7" fmla="*/ 198425 h 107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99" h="1075112">
                  <a:moveTo>
                    <a:pt x="298968" y="0"/>
                  </a:moveTo>
                  <a:lnTo>
                    <a:pt x="308798" y="16179"/>
                  </a:lnTo>
                  <a:cubicBezTo>
                    <a:pt x="511060" y="315568"/>
                    <a:pt x="797482" y="553426"/>
                    <a:pt x="1134118" y="695811"/>
                  </a:cubicBezTo>
                  <a:lnTo>
                    <a:pt x="1243699" y="735919"/>
                  </a:lnTo>
                  <a:lnTo>
                    <a:pt x="1127210" y="1075112"/>
                  </a:lnTo>
                  <a:lnTo>
                    <a:pt x="994417" y="1026509"/>
                  </a:lnTo>
                  <a:cubicBezTo>
                    <a:pt x="593373" y="856882"/>
                    <a:pt x="252151" y="573514"/>
                    <a:pt x="11190" y="216845"/>
                  </a:cubicBezTo>
                  <a:lnTo>
                    <a:pt x="0" y="198425"/>
                  </a:lnTo>
                  <a:close/>
                </a:path>
              </a:pathLst>
            </a:custGeom>
            <a:solidFill>
              <a:srgbClr val="FDB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Freeform: Shape 14">
              <a:extLst>
                <a:ext uri="{FF2B5EF4-FFF2-40B4-BE49-F238E27FC236}">
                  <a16:creationId xmlns:a16="http://schemas.microsoft.com/office/drawing/2014/main" id="{229A56AF-F568-914E-8E93-528B9FB96DAC}"/>
                </a:ext>
              </a:extLst>
            </p:cNvPr>
            <p:cNvSpPr/>
            <p:nvPr/>
          </p:nvSpPr>
          <p:spPr>
            <a:xfrm rot="5400000">
              <a:off x="3244004" y="3997691"/>
              <a:ext cx="1093191" cy="953926"/>
            </a:xfrm>
            <a:custGeom>
              <a:avLst/>
              <a:gdLst>
                <a:gd name="connsiteX0" fmla="*/ 935659 w 1234627"/>
                <a:gd name="connsiteY0" fmla="*/ 0 h 1077344"/>
                <a:gd name="connsiteX1" fmla="*/ 1234627 w 1234627"/>
                <a:gd name="connsiteY1" fmla="*/ 198425 h 1077344"/>
                <a:gd name="connsiteX2" fmla="*/ 1219100 w 1234627"/>
                <a:gd name="connsiteY2" fmla="*/ 223984 h 1077344"/>
                <a:gd name="connsiteX3" fmla="*/ 235874 w 1234627"/>
                <a:gd name="connsiteY3" fmla="*/ 1033648 h 1077344"/>
                <a:gd name="connsiteX4" fmla="*/ 116488 w 1234627"/>
                <a:gd name="connsiteY4" fmla="*/ 1077344 h 1077344"/>
                <a:gd name="connsiteX5" fmla="*/ 0 w 1234627"/>
                <a:gd name="connsiteY5" fmla="*/ 738150 h 1077344"/>
                <a:gd name="connsiteX6" fmla="*/ 96173 w 1234627"/>
                <a:gd name="connsiteY6" fmla="*/ 702950 h 1077344"/>
                <a:gd name="connsiteX7" fmla="*/ 921493 w 1234627"/>
                <a:gd name="connsiteY7" fmla="*/ 23318 h 107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4627" h="1077344">
                  <a:moveTo>
                    <a:pt x="935659" y="0"/>
                  </a:moveTo>
                  <a:lnTo>
                    <a:pt x="1234627" y="198425"/>
                  </a:lnTo>
                  <a:lnTo>
                    <a:pt x="1219100" y="223984"/>
                  </a:lnTo>
                  <a:cubicBezTo>
                    <a:pt x="978139" y="580653"/>
                    <a:pt x="636917" y="864021"/>
                    <a:pt x="235874" y="1033648"/>
                  </a:cubicBezTo>
                  <a:lnTo>
                    <a:pt x="116488" y="1077344"/>
                  </a:lnTo>
                  <a:lnTo>
                    <a:pt x="0" y="738150"/>
                  </a:lnTo>
                  <a:lnTo>
                    <a:pt x="96173" y="702950"/>
                  </a:lnTo>
                  <a:cubicBezTo>
                    <a:pt x="432809" y="560565"/>
                    <a:pt x="719230" y="322707"/>
                    <a:pt x="921493" y="23318"/>
                  </a:cubicBezTo>
                  <a:close/>
                </a:path>
              </a:pathLst>
            </a:custGeom>
            <a:solidFill>
              <a:srgbClr val="AD0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Freeform: Shape 15">
              <a:extLst>
                <a:ext uri="{FF2B5EF4-FFF2-40B4-BE49-F238E27FC236}">
                  <a16:creationId xmlns:a16="http://schemas.microsoft.com/office/drawing/2014/main" id="{0C7FE0C8-7A06-7345-8035-8D1AAC842774}"/>
                </a:ext>
              </a:extLst>
            </p:cNvPr>
            <p:cNvSpPr/>
            <p:nvPr/>
          </p:nvSpPr>
          <p:spPr>
            <a:xfrm rot="5400000">
              <a:off x="2779919" y="3205291"/>
              <a:ext cx="1270413" cy="406835"/>
            </a:xfrm>
            <a:custGeom>
              <a:avLst/>
              <a:gdLst>
                <a:gd name="connsiteX0" fmla="*/ 115212 w 1434778"/>
                <a:gd name="connsiteY0" fmla="*/ 0 h 459471"/>
                <a:gd name="connsiteX1" fmla="*/ 159569 w 1434778"/>
                <a:gd name="connsiteY1" fmla="*/ 16235 h 459471"/>
                <a:gd name="connsiteX2" fmla="*/ 717390 w 1434778"/>
                <a:gd name="connsiteY2" fmla="*/ 100569 h 459471"/>
                <a:gd name="connsiteX3" fmla="*/ 1275212 w 1434778"/>
                <a:gd name="connsiteY3" fmla="*/ 16235 h 459471"/>
                <a:gd name="connsiteX4" fmla="*/ 1319566 w 1434778"/>
                <a:gd name="connsiteY4" fmla="*/ 1 h 459471"/>
                <a:gd name="connsiteX5" fmla="*/ 1434778 w 1434778"/>
                <a:gd name="connsiteY5" fmla="*/ 339661 h 459471"/>
                <a:gd name="connsiteX6" fmla="*/ 1381938 w 1434778"/>
                <a:gd name="connsiteY6" fmla="*/ 359001 h 459471"/>
                <a:gd name="connsiteX7" fmla="*/ 717390 w 1434778"/>
                <a:gd name="connsiteY7" fmla="*/ 459471 h 459471"/>
                <a:gd name="connsiteX8" fmla="*/ 52843 w 1434778"/>
                <a:gd name="connsiteY8" fmla="*/ 359001 h 459471"/>
                <a:gd name="connsiteX9" fmla="*/ 0 w 1434778"/>
                <a:gd name="connsiteY9" fmla="*/ 339660 h 45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778" h="459471">
                  <a:moveTo>
                    <a:pt x="115212" y="0"/>
                  </a:moveTo>
                  <a:lnTo>
                    <a:pt x="159569" y="16235"/>
                  </a:lnTo>
                  <a:cubicBezTo>
                    <a:pt x="335785" y="71043"/>
                    <a:pt x="523139" y="100569"/>
                    <a:pt x="717390" y="100569"/>
                  </a:cubicBezTo>
                  <a:cubicBezTo>
                    <a:pt x="911641" y="100569"/>
                    <a:pt x="1098996" y="71043"/>
                    <a:pt x="1275212" y="16235"/>
                  </a:cubicBezTo>
                  <a:lnTo>
                    <a:pt x="1319566" y="1"/>
                  </a:lnTo>
                  <a:lnTo>
                    <a:pt x="1434778" y="339661"/>
                  </a:lnTo>
                  <a:lnTo>
                    <a:pt x="1381938" y="359001"/>
                  </a:lnTo>
                  <a:cubicBezTo>
                    <a:pt x="1172008" y="424296"/>
                    <a:pt x="948807" y="459471"/>
                    <a:pt x="717390" y="459471"/>
                  </a:cubicBezTo>
                  <a:cubicBezTo>
                    <a:pt x="485974" y="459471"/>
                    <a:pt x="262773" y="424296"/>
                    <a:pt x="52843" y="359001"/>
                  </a:cubicBezTo>
                  <a:lnTo>
                    <a:pt x="0" y="339660"/>
                  </a:lnTo>
                  <a:close/>
                </a:path>
              </a:pathLst>
            </a:custGeom>
            <a:solidFill>
              <a:srgbClr val="FF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 name="TextBox 16">
              <a:extLst>
                <a:ext uri="{FF2B5EF4-FFF2-40B4-BE49-F238E27FC236}">
                  <a16:creationId xmlns:a16="http://schemas.microsoft.com/office/drawing/2014/main" id="{01EE36FF-34FE-F643-8EF3-F21EF6F51F43}"/>
                </a:ext>
              </a:extLst>
            </p:cNvPr>
            <p:cNvSpPr txBox="1"/>
            <p:nvPr/>
          </p:nvSpPr>
          <p:spPr>
            <a:xfrm>
              <a:off x="6894673" y="624745"/>
              <a:ext cx="1767868" cy="770068"/>
            </a:xfrm>
            <a:prstGeom prst="rect">
              <a:avLst/>
            </a:prstGeom>
            <a:noFill/>
          </p:spPr>
          <p:txBody>
            <a:bodyPr wrap="square" rtlCol="0">
              <a:spAutoFit/>
            </a:bodyPr>
            <a:lstStyle/>
            <a:p>
              <a:pPr lvl="0" algn="ctr"/>
              <a:r>
                <a:rPr lang="ja-JP" altLang="en-US" b="1">
                  <a:solidFill>
                    <a:schemeClr val="bg1"/>
                  </a:solidFill>
                  <a:latin typeface="Meiryo" panose="020B0604030504040204" pitchFamily="34" charset="-128"/>
                  <a:ea typeface="Meiryo" panose="020B0604030504040204" pitchFamily="34" charset="-128"/>
                </a:rPr>
                <a:t>外国人の</a:t>
              </a:r>
              <a:endParaRPr lang="en-US" altLang="ja-JP" b="1" dirty="0">
                <a:solidFill>
                  <a:schemeClr val="bg1"/>
                </a:solidFill>
                <a:latin typeface="Meiryo" panose="020B0604030504040204" pitchFamily="34" charset="-128"/>
                <a:ea typeface="Meiryo" panose="020B0604030504040204" pitchFamily="34" charset="-128"/>
              </a:endParaRPr>
            </a:p>
            <a:p>
              <a:pPr lvl="0" algn="ctr"/>
              <a:r>
                <a:rPr lang="ja-JP" altLang="en-US" b="1">
                  <a:solidFill>
                    <a:schemeClr val="bg1"/>
                  </a:solidFill>
                  <a:latin typeface="Meiryo" panose="020B0604030504040204" pitchFamily="34" charset="-128"/>
                  <a:ea typeface="Meiryo" panose="020B0604030504040204" pitchFamily="34" charset="-128"/>
                </a:rPr>
                <a:t>雇用促進</a:t>
              </a:r>
              <a:endParaRPr lang="en-US" altLang="ja-JP" b="1" dirty="0">
                <a:solidFill>
                  <a:schemeClr val="bg1"/>
                </a:solidFill>
                <a:latin typeface="Meiryo" panose="020B0604030504040204" pitchFamily="34" charset="-128"/>
                <a:ea typeface="Meiryo" panose="020B0604030504040204" pitchFamily="34" charset="-128"/>
              </a:endParaRPr>
            </a:p>
          </p:txBody>
        </p:sp>
        <p:sp>
          <p:nvSpPr>
            <p:cNvPr id="17" name="TextBox 17">
              <a:extLst>
                <a:ext uri="{FF2B5EF4-FFF2-40B4-BE49-F238E27FC236}">
                  <a16:creationId xmlns:a16="http://schemas.microsoft.com/office/drawing/2014/main" id="{8B9A7115-1E6A-4D4A-B494-D9B1B38D23F6}"/>
                </a:ext>
              </a:extLst>
            </p:cNvPr>
            <p:cNvSpPr txBox="1"/>
            <p:nvPr/>
          </p:nvSpPr>
          <p:spPr>
            <a:xfrm>
              <a:off x="7891970" y="3106204"/>
              <a:ext cx="1373931" cy="770068"/>
            </a:xfrm>
            <a:prstGeom prst="rect">
              <a:avLst/>
            </a:prstGeom>
            <a:noFill/>
          </p:spPr>
          <p:txBody>
            <a:bodyPr wrap="square" rtlCol="0">
              <a:spAutoFit/>
            </a:bodyPr>
            <a:lstStyle/>
            <a:p>
              <a:pPr lvl="0" algn="ctr"/>
              <a:r>
                <a:rPr lang="ja-JP" altLang="en-US" b="1">
                  <a:solidFill>
                    <a:schemeClr val="bg1"/>
                  </a:solidFill>
                  <a:latin typeface="Meiryo" panose="020B0604030504040204" pitchFamily="34" charset="-128"/>
                  <a:ea typeface="Meiryo" panose="020B0604030504040204" pitchFamily="34" charset="-128"/>
                </a:rPr>
                <a:t>教育対象の拡大</a:t>
              </a:r>
              <a:endParaRPr lang="en-US" altLang="ja-JP" b="1" dirty="0">
                <a:solidFill>
                  <a:schemeClr val="bg1"/>
                </a:solidFill>
                <a:latin typeface="Meiryo" panose="020B0604030504040204" pitchFamily="34" charset="-128"/>
                <a:ea typeface="Meiryo" panose="020B0604030504040204" pitchFamily="34" charset="-128"/>
              </a:endParaRPr>
            </a:p>
          </p:txBody>
        </p:sp>
        <p:sp>
          <p:nvSpPr>
            <p:cNvPr id="18" name="TextBox 18">
              <a:extLst>
                <a:ext uri="{FF2B5EF4-FFF2-40B4-BE49-F238E27FC236}">
                  <a16:creationId xmlns:a16="http://schemas.microsoft.com/office/drawing/2014/main" id="{B4CEB0B5-2E76-514A-A307-AECDC8D72901}"/>
                </a:ext>
              </a:extLst>
            </p:cNvPr>
            <p:cNvSpPr txBox="1"/>
            <p:nvPr/>
          </p:nvSpPr>
          <p:spPr>
            <a:xfrm>
              <a:off x="6785560" y="5376000"/>
              <a:ext cx="1649820" cy="1100097"/>
            </a:xfrm>
            <a:prstGeom prst="rect">
              <a:avLst/>
            </a:prstGeom>
            <a:noFill/>
          </p:spPr>
          <p:txBody>
            <a:bodyPr wrap="square" rtlCol="0">
              <a:spAutoFit/>
            </a:bodyPr>
            <a:lstStyle/>
            <a:p>
              <a:pPr lvl="0" algn="ctr"/>
              <a:r>
                <a:rPr lang="en-US" b="1" dirty="0" err="1">
                  <a:solidFill>
                    <a:schemeClr val="bg1"/>
                  </a:solidFill>
                  <a:latin typeface="Meiryo" panose="020B0604030504040204" pitchFamily="34" charset="-128"/>
                  <a:ea typeface="Meiryo" panose="020B0604030504040204" pitchFamily="34" charset="-128"/>
                </a:rPr>
                <a:t>教育</a:t>
              </a:r>
              <a:endParaRPr lang="en-US" b="1" dirty="0">
                <a:solidFill>
                  <a:schemeClr val="bg1"/>
                </a:solidFill>
                <a:latin typeface="Meiryo" panose="020B0604030504040204" pitchFamily="34" charset="-128"/>
                <a:ea typeface="Meiryo" panose="020B0604030504040204" pitchFamily="34" charset="-128"/>
              </a:endParaRPr>
            </a:p>
            <a:p>
              <a:pPr lvl="0" algn="ctr"/>
              <a:r>
                <a:rPr lang="en-US" b="1" dirty="0" err="1">
                  <a:solidFill>
                    <a:schemeClr val="bg1"/>
                  </a:solidFill>
                  <a:latin typeface="Meiryo" panose="020B0604030504040204" pitchFamily="34" charset="-128"/>
                  <a:ea typeface="Meiryo" panose="020B0604030504040204" pitchFamily="34" charset="-128"/>
                </a:rPr>
                <a:t>コンテンツ</a:t>
              </a:r>
              <a:endParaRPr lang="en-US" b="1" dirty="0">
                <a:solidFill>
                  <a:schemeClr val="bg1"/>
                </a:solidFill>
                <a:latin typeface="Meiryo" panose="020B0604030504040204" pitchFamily="34" charset="-128"/>
                <a:ea typeface="Meiryo" panose="020B0604030504040204" pitchFamily="34" charset="-128"/>
              </a:endParaRPr>
            </a:p>
            <a:p>
              <a:pPr lvl="0" algn="ctr"/>
              <a:r>
                <a:rPr lang="en-US" b="1" dirty="0" err="1">
                  <a:solidFill>
                    <a:schemeClr val="bg1"/>
                  </a:solidFill>
                  <a:latin typeface="Meiryo" panose="020B0604030504040204" pitchFamily="34" charset="-128"/>
                  <a:ea typeface="Meiryo" panose="020B0604030504040204" pitchFamily="34" charset="-128"/>
                </a:rPr>
                <a:t>の強化</a:t>
              </a:r>
              <a:endParaRPr lang="en-US" b="1" dirty="0">
                <a:solidFill>
                  <a:schemeClr val="bg1"/>
                </a:solidFill>
                <a:latin typeface="Meiryo" panose="020B0604030504040204" pitchFamily="34" charset="-128"/>
                <a:ea typeface="Meiryo" panose="020B0604030504040204" pitchFamily="34" charset="-128"/>
              </a:endParaRPr>
            </a:p>
          </p:txBody>
        </p:sp>
      </p:grpSp>
      <p:grpSp>
        <p:nvGrpSpPr>
          <p:cNvPr id="31" name="Group 34">
            <a:extLst>
              <a:ext uri="{FF2B5EF4-FFF2-40B4-BE49-F238E27FC236}">
                <a16:creationId xmlns:a16="http://schemas.microsoft.com/office/drawing/2014/main" id="{AA0F171B-D7CC-FC44-BA21-675AD67B116D}"/>
              </a:ext>
            </a:extLst>
          </p:cNvPr>
          <p:cNvGrpSpPr/>
          <p:nvPr/>
        </p:nvGrpSpPr>
        <p:grpSpPr>
          <a:xfrm>
            <a:off x="6495502" y="892018"/>
            <a:ext cx="4335673" cy="1855982"/>
            <a:chOff x="6381085" y="-86428"/>
            <a:chExt cx="4335673" cy="1855982"/>
          </a:xfrm>
        </p:grpSpPr>
        <p:sp>
          <p:nvSpPr>
            <p:cNvPr id="32" name="Rectangle 41">
              <a:extLst>
                <a:ext uri="{FF2B5EF4-FFF2-40B4-BE49-F238E27FC236}">
                  <a16:creationId xmlns:a16="http://schemas.microsoft.com/office/drawing/2014/main" id="{C3AD4B22-54ED-DF4B-A88A-005391699705}"/>
                </a:ext>
              </a:extLst>
            </p:cNvPr>
            <p:cNvSpPr/>
            <p:nvPr/>
          </p:nvSpPr>
          <p:spPr>
            <a:xfrm>
              <a:off x="6838026" y="217090"/>
              <a:ext cx="2412575" cy="155246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42">
              <a:extLst>
                <a:ext uri="{FF2B5EF4-FFF2-40B4-BE49-F238E27FC236}">
                  <a16:creationId xmlns:a16="http://schemas.microsoft.com/office/drawing/2014/main" id="{DE5A975B-7E72-C14E-8E43-0ED04172BB73}"/>
                </a:ext>
              </a:extLst>
            </p:cNvPr>
            <p:cNvSpPr txBox="1"/>
            <p:nvPr/>
          </p:nvSpPr>
          <p:spPr>
            <a:xfrm>
              <a:off x="6381085" y="-86428"/>
              <a:ext cx="4335673" cy="15524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defTabSz="622300">
                <a:lnSpc>
                  <a:spcPct val="90000"/>
                </a:lnSpc>
                <a:spcBef>
                  <a:spcPct val="0"/>
                </a:spcBef>
                <a:spcAft>
                  <a:spcPts val="600"/>
                </a:spcAft>
                <a:buChar char="•"/>
              </a:pPr>
              <a:r>
                <a:rPr lang="ja-JP" altLang="en-US" sz="2000">
                  <a:solidFill>
                    <a:srgbClr val="FDBA05"/>
                  </a:solidFill>
                  <a:latin typeface="Meiryo" panose="020B0604030504040204" pitchFamily="34" charset="-128"/>
                  <a:ea typeface="Meiryo" panose="020B0604030504040204" pitchFamily="34" charset="-128"/>
                </a:rPr>
                <a:t>外国人受入・定着支援</a:t>
              </a:r>
            </a:p>
            <a:p>
              <a:pPr marL="114300" lvl="1" indent="-114300" defTabSz="622300">
                <a:lnSpc>
                  <a:spcPct val="90000"/>
                </a:lnSpc>
                <a:spcBef>
                  <a:spcPct val="0"/>
                </a:spcBef>
                <a:spcAft>
                  <a:spcPts val="600"/>
                </a:spcAft>
                <a:buChar char="•"/>
              </a:pPr>
              <a:r>
                <a:rPr lang="ja-JP" altLang="en-US" sz="2000">
                  <a:solidFill>
                    <a:srgbClr val="FDBA05"/>
                  </a:solidFill>
                  <a:latin typeface="Meiryo" panose="020B0604030504040204" pitchFamily="34" charset="-128"/>
                  <a:ea typeface="Meiryo" panose="020B0604030504040204" pitchFamily="34" charset="-128"/>
                </a:rPr>
                <a:t>受入業務の自動化</a:t>
              </a:r>
              <a:endParaRPr lang="en-US" altLang="ja-JP" sz="2000" dirty="0">
                <a:solidFill>
                  <a:srgbClr val="FDBA05"/>
                </a:solidFill>
                <a:latin typeface="Meiryo" panose="020B0604030504040204" pitchFamily="34" charset="-128"/>
                <a:ea typeface="Meiryo" panose="020B0604030504040204" pitchFamily="34" charset="-128"/>
              </a:endParaRPr>
            </a:p>
          </p:txBody>
        </p:sp>
      </p:grpSp>
      <p:grpSp>
        <p:nvGrpSpPr>
          <p:cNvPr id="34" name="Group 35">
            <a:extLst>
              <a:ext uri="{FF2B5EF4-FFF2-40B4-BE49-F238E27FC236}">
                <a16:creationId xmlns:a16="http://schemas.microsoft.com/office/drawing/2014/main" id="{B1143561-DAAF-1F42-A208-E2D03F03A50B}"/>
              </a:ext>
            </a:extLst>
          </p:cNvPr>
          <p:cNvGrpSpPr/>
          <p:nvPr/>
        </p:nvGrpSpPr>
        <p:grpSpPr>
          <a:xfrm>
            <a:off x="6944812" y="2913816"/>
            <a:ext cx="3081908" cy="1652836"/>
            <a:chOff x="6830395" y="1935370"/>
            <a:chExt cx="3081908" cy="1652836"/>
          </a:xfrm>
        </p:grpSpPr>
        <p:sp>
          <p:nvSpPr>
            <p:cNvPr id="35" name="Rectangle 39">
              <a:extLst>
                <a:ext uri="{FF2B5EF4-FFF2-40B4-BE49-F238E27FC236}">
                  <a16:creationId xmlns:a16="http://schemas.microsoft.com/office/drawing/2014/main" id="{668D1C28-23A7-C749-B3A4-8D1BB7C1BF35}"/>
                </a:ext>
              </a:extLst>
            </p:cNvPr>
            <p:cNvSpPr/>
            <p:nvPr/>
          </p:nvSpPr>
          <p:spPr>
            <a:xfrm>
              <a:off x="6830395" y="1935370"/>
              <a:ext cx="2358795" cy="15725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TextBox 40">
              <a:extLst>
                <a:ext uri="{FF2B5EF4-FFF2-40B4-BE49-F238E27FC236}">
                  <a16:creationId xmlns:a16="http://schemas.microsoft.com/office/drawing/2014/main" id="{6277AFD0-E678-6544-ABC8-A8642B929144}"/>
                </a:ext>
              </a:extLst>
            </p:cNvPr>
            <p:cNvSpPr txBox="1"/>
            <p:nvPr/>
          </p:nvSpPr>
          <p:spPr>
            <a:xfrm>
              <a:off x="6980965" y="2015676"/>
              <a:ext cx="2931338" cy="15725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defTabSz="622300">
                <a:lnSpc>
                  <a:spcPct val="90000"/>
                </a:lnSpc>
                <a:spcBef>
                  <a:spcPct val="0"/>
                </a:spcBef>
                <a:spcAft>
                  <a:spcPts val="600"/>
                </a:spcAft>
                <a:buChar char="•"/>
              </a:pPr>
              <a:r>
                <a:rPr lang="en-US" altLang="ja-JP" sz="2000" dirty="0" err="1">
                  <a:solidFill>
                    <a:srgbClr val="FF2200"/>
                  </a:solidFill>
                  <a:latin typeface="Meiryo" panose="020B0604030504040204" pitchFamily="34" charset="-128"/>
                  <a:ea typeface="Meiryo" panose="020B0604030504040204" pitchFamily="34" charset="-128"/>
                </a:rPr>
                <a:t>ベトナム国内</a:t>
              </a:r>
              <a:r>
                <a:rPr lang="ja-JP" altLang="en-US" sz="2000">
                  <a:solidFill>
                    <a:srgbClr val="FF2200"/>
                  </a:solidFill>
                  <a:latin typeface="Meiryo" panose="020B0604030504040204" pitchFamily="34" charset="-128"/>
                  <a:ea typeface="Meiryo" panose="020B0604030504040204" pitchFamily="34" charset="-128"/>
                </a:rPr>
                <a:t>の大学</a:t>
              </a:r>
              <a:endParaRPr lang="en-US" altLang="ja-JP" sz="2000" dirty="0">
                <a:solidFill>
                  <a:srgbClr val="FF2200"/>
                </a:solidFill>
                <a:latin typeface="Meiryo" panose="020B0604030504040204" pitchFamily="34" charset="-128"/>
                <a:ea typeface="Meiryo" panose="020B0604030504040204" pitchFamily="34" charset="-128"/>
              </a:endParaRPr>
            </a:p>
            <a:p>
              <a:pPr marL="114300" lvl="1" indent="-114300" defTabSz="622300">
                <a:lnSpc>
                  <a:spcPct val="90000"/>
                </a:lnSpc>
                <a:spcBef>
                  <a:spcPct val="0"/>
                </a:spcBef>
                <a:spcAft>
                  <a:spcPts val="600"/>
                </a:spcAft>
                <a:buChar char="•"/>
              </a:pPr>
              <a:r>
                <a:rPr lang="en-US" altLang="ja-JP" sz="2000" dirty="0" err="1">
                  <a:solidFill>
                    <a:srgbClr val="FF2200"/>
                  </a:solidFill>
                  <a:latin typeface="Meiryo" panose="020B0604030504040204" pitchFamily="34" charset="-128"/>
                  <a:ea typeface="Meiryo" panose="020B0604030504040204" pitchFamily="34" charset="-128"/>
                </a:rPr>
                <a:t>海外の大学</a:t>
              </a:r>
              <a:endParaRPr lang="en-US" altLang="ja-JP" sz="2000" dirty="0">
                <a:solidFill>
                  <a:srgbClr val="FF2200"/>
                </a:solidFill>
                <a:latin typeface="Meiryo" panose="020B0604030504040204" pitchFamily="34" charset="-128"/>
                <a:ea typeface="Meiryo" panose="020B0604030504040204" pitchFamily="34" charset="-128"/>
              </a:endParaRPr>
            </a:p>
            <a:p>
              <a:pPr marL="114300" lvl="1" indent="-114300" defTabSz="622300">
                <a:lnSpc>
                  <a:spcPct val="90000"/>
                </a:lnSpc>
                <a:spcBef>
                  <a:spcPct val="0"/>
                </a:spcBef>
                <a:spcAft>
                  <a:spcPts val="600"/>
                </a:spcAft>
                <a:buChar char="•"/>
              </a:pPr>
              <a:r>
                <a:rPr lang="ja-JP" altLang="en-US" sz="2000">
                  <a:solidFill>
                    <a:srgbClr val="FF2200"/>
                  </a:solidFill>
                  <a:latin typeface="Meiryo" panose="020B0604030504040204" pitchFamily="34" charset="-128"/>
                  <a:ea typeface="Meiryo" panose="020B0604030504040204" pitchFamily="34" charset="-128"/>
                </a:rPr>
                <a:t>情報工学以外の専攻</a:t>
              </a:r>
              <a:endParaRPr lang="en-US" altLang="ja-JP" sz="2000" dirty="0">
                <a:solidFill>
                  <a:srgbClr val="FF2200"/>
                </a:solidFill>
                <a:latin typeface="Meiryo" panose="020B0604030504040204" pitchFamily="34" charset="-128"/>
                <a:ea typeface="Meiryo" panose="020B0604030504040204" pitchFamily="34" charset="-128"/>
              </a:endParaRPr>
            </a:p>
          </p:txBody>
        </p:sp>
      </p:grpSp>
      <p:grpSp>
        <p:nvGrpSpPr>
          <p:cNvPr id="37" name="Group 36">
            <a:extLst>
              <a:ext uri="{FF2B5EF4-FFF2-40B4-BE49-F238E27FC236}">
                <a16:creationId xmlns:a16="http://schemas.microsoft.com/office/drawing/2014/main" id="{681DFB0D-0D67-784C-8709-A0B7823AA181}"/>
              </a:ext>
            </a:extLst>
          </p:cNvPr>
          <p:cNvGrpSpPr/>
          <p:nvPr/>
        </p:nvGrpSpPr>
        <p:grpSpPr>
          <a:xfrm>
            <a:off x="6495504" y="5031621"/>
            <a:ext cx="5427871" cy="1633917"/>
            <a:chOff x="6868156" y="3620218"/>
            <a:chExt cx="2893510" cy="1633917"/>
          </a:xfrm>
        </p:grpSpPr>
        <p:sp>
          <p:nvSpPr>
            <p:cNvPr id="38" name="Rectangle 37">
              <a:extLst>
                <a:ext uri="{FF2B5EF4-FFF2-40B4-BE49-F238E27FC236}">
                  <a16:creationId xmlns:a16="http://schemas.microsoft.com/office/drawing/2014/main" id="{9A6AC18E-F599-7A40-A95F-38FCE09B8F38}"/>
                </a:ext>
              </a:extLst>
            </p:cNvPr>
            <p:cNvSpPr/>
            <p:nvPr/>
          </p:nvSpPr>
          <p:spPr>
            <a:xfrm>
              <a:off x="6868156" y="3620218"/>
              <a:ext cx="2358795" cy="15725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TextBox 38">
              <a:extLst>
                <a:ext uri="{FF2B5EF4-FFF2-40B4-BE49-F238E27FC236}">
                  <a16:creationId xmlns:a16="http://schemas.microsoft.com/office/drawing/2014/main" id="{9044E776-08AB-6F4A-ACF4-046D16E7888A}"/>
                </a:ext>
              </a:extLst>
            </p:cNvPr>
            <p:cNvSpPr txBox="1"/>
            <p:nvPr/>
          </p:nvSpPr>
          <p:spPr>
            <a:xfrm>
              <a:off x="6921753" y="3681605"/>
              <a:ext cx="2839913" cy="15725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defTabSz="622300">
                <a:lnSpc>
                  <a:spcPct val="90000"/>
                </a:lnSpc>
                <a:spcBef>
                  <a:spcPct val="0"/>
                </a:spcBef>
                <a:spcAft>
                  <a:spcPts val="600"/>
                </a:spcAft>
                <a:buFontTx/>
                <a:buChar char="•"/>
              </a:pPr>
              <a:r>
                <a:rPr lang="en-US" altLang="ja-JP" sz="2000" dirty="0" err="1">
                  <a:solidFill>
                    <a:srgbClr val="AD0C00"/>
                  </a:solidFill>
                  <a:latin typeface="Meiryo" panose="020B0604030504040204" pitchFamily="34" charset="-128"/>
                  <a:ea typeface="Meiryo" panose="020B0604030504040204" pitchFamily="34" charset="-128"/>
                </a:rPr>
                <a:t>教育のパッケージ化</a:t>
              </a:r>
              <a:r>
                <a:rPr lang="ja-JP" altLang="en-US" sz="2000">
                  <a:solidFill>
                    <a:srgbClr val="AD0C00"/>
                  </a:solidFill>
                  <a:latin typeface="Meiryo" panose="020B0604030504040204" pitchFamily="34" charset="-128"/>
                  <a:ea typeface="Meiryo" panose="020B0604030504040204" pitchFamily="34" charset="-128"/>
                </a:rPr>
                <a:t>と展開</a:t>
              </a:r>
              <a:endParaRPr lang="en-US" altLang="ja-JP" sz="2000" dirty="0">
                <a:solidFill>
                  <a:srgbClr val="AD0C00"/>
                </a:solidFill>
                <a:latin typeface="Meiryo" panose="020B0604030504040204" pitchFamily="34" charset="-128"/>
                <a:ea typeface="Meiryo" panose="020B0604030504040204" pitchFamily="34" charset="-128"/>
              </a:endParaRPr>
            </a:p>
            <a:p>
              <a:pPr marL="114300" lvl="1" indent="-114300" defTabSz="622300">
                <a:lnSpc>
                  <a:spcPct val="90000"/>
                </a:lnSpc>
                <a:spcBef>
                  <a:spcPct val="0"/>
                </a:spcBef>
                <a:spcAft>
                  <a:spcPts val="600"/>
                </a:spcAft>
                <a:buChar char="•"/>
              </a:pPr>
              <a:r>
                <a:rPr lang="en-US" altLang="ja-JP" sz="2000" dirty="0" err="1">
                  <a:solidFill>
                    <a:srgbClr val="AD0C00"/>
                  </a:solidFill>
                  <a:latin typeface="Meiryo" panose="020B0604030504040204" pitchFamily="34" charset="-128"/>
                  <a:ea typeface="Meiryo" panose="020B0604030504040204" pitchFamily="34" charset="-128"/>
                </a:rPr>
                <a:t>オンライン</a:t>
              </a:r>
              <a:r>
                <a:rPr lang="ja-JP" altLang="en-US" sz="2000">
                  <a:solidFill>
                    <a:srgbClr val="AD0C00"/>
                  </a:solidFill>
                  <a:latin typeface="Meiryo" panose="020B0604030504040204" pitchFamily="34" charset="-128"/>
                  <a:ea typeface="Meiryo" panose="020B0604030504040204" pitchFamily="34" charset="-128"/>
                </a:rPr>
                <a:t>授業の促進</a:t>
              </a:r>
              <a:endParaRPr lang="en-US" altLang="ja-JP" sz="2000" dirty="0">
                <a:solidFill>
                  <a:srgbClr val="AD0C00"/>
                </a:solidFill>
                <a:latin typeface="Meiryo" panose="020B0604030504040204" pitchFamily="34" charset="-128"/>
                <a:ea typeface="Meiryo" panose="020B0604030504040204" pitchFamily="34" charset="-128"/>
              </a:endParaRPr>
            </a:p>
            <a:p>
              <a:pPr marL="114300" lvl="1" indent="-114300" defTabSz="622300">
                <a:lnSpc>
                  <a:spcPct val="90000"/>
                </a:lnSpc>
                <a:spcBef>
                  <a:spcPct val="0"/>
                </a:spcBef>
                <a:spcAft>
                  <a:spcPts val="600"/>
                </a:spcAft>
                <a:buChar char="•"/>
              </a:pPr>
              <a:r>
                <a:rPr lang="en-US" altLang="ja-JP" sz="2000" dirty="0">
                  <a:solidFill>
                    <a:srgbClr val="AD0C00"/>
                  </a:solidFill>
                  <a:latin typeface="Meiryo" panose="020B0604030504040204" pitchFamily="34" charset="-128"/>
                  <a:ea typeface="Meiryo" panose="020B0604030504040204" pitchFamily="34" charset="-128"/>
                </a:rPr>
                <a:t>ICT</a:t>
              </a:r>
              <a:r>
                <a:rPr lang="ja-JP" altLang="en-US" sz="2000">
                  <a:solidFill>
                    <a:srgbClr val="AD0C00"/>
                  </a:solidFill>
                  <a:latin typeface="Meiryo" panose="020B0604030504040204" pitchFamily="34" charset="-128"/>
                  <a:ea typeface="Meiryo" panose="020B0604030504040204" pitchFamily="34" charset="-128"/>
                </a:rPr>
                <a:t>教育の活用</a:t>
              </a:r>
              <a:endParaRPr lang="en-US" altLang="ja-JP" sz="2000" dirty="0">
                <a:solidFill>
                  <a:srgbClr val="AD0C00"/>
                </a:solidFill>
                <a:latin typeface="Meiryo" panose="020B0604030504040204" pitchFamily="34" charset="-128"/>
                <a:ea typeface="Meiryo" panose="020B0604030504040204" pitchFamily="34" charset="-128"/>
              </a:endParaRPr>
            </a:p>
          </p:txBody>
        </p:sp>
      </p:grpSp>
      <p:sp>
        <p:nvSpPr>
          <p:cNvPr id="40" name="Oval 43">
            <a:extLst>
              <a:ext uri="{FF2B5EF4-FFF2-40B4-BE49-F238E27FC236}">
                <a16:creationId xmlns:a16="http://schemas.microsoft.com/office/drawing/2014/main" id="{41705BB5-3ED3-8D42-9B61-57946DB446DA}"/>
              </a:ext>
            </a:extLst>
          </p:cNvPr>
          <p:cNvSpPr/>
          <p:nvPr/>
        </p:nvSpPr>
        <p:spPr>
          <a:xfrm>
            <a:off x="1829009" y="2474041"/>
            <a:ext cx="2534091" cy="2534091"/>
          </a:xfrm>
          <a:prstGeom prst="ellipse">
            <a:avLst/>
          </a:prstGeom>
          <a:blipFill>
            <a:blip r:embed="rId2" cstate="email">
              <a:extLst>
                <a:ext uri="{28A0092B-C50C-407E-A947-70E740481C1C}">
                  <a14:useLocalDpi xmlns:a14="http://schemas.microsoft.com/office/drawing/2010/main"/>
                </a:ext>
              </a:extLst>
            </a:blip>
            <a:srcRect/>
            <a:stretch>
              <a:fillRect/>
            </a:stretch>
          </a:blipFill>
          <a:scene3d>
            <a:camera prst="orthographicFront"/>
            <a:lightRig rig="flat" dir="t"/>
          </a:scene3d>
          <a:sp3d prstMaterial="dkEdge">
            <a:bevelT w="8200" h="38100"/>
          </a:sp3d>
        </p:spPr>
        <p:style>
          <a:lnRef idx="0">
            <a:schemeClr val="dk1">
              <a:shade val="80000"/>
              <a:hueOff val="0"/>
              <a:satOff val="0"/>
              <a:lumOff val="0"/>
              <a:alphaOff val="0"/>
            </a:schemeClr>
          </a:lnRef>
          <a:fillRef idx="2">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45" name="テキスト ボックス 44">
            <a:extLst>
              <a:ext uri="{FF2B5EF4-FFF2-40B4-BE49-F238E27FC236}">
                <a16:creationId xmlns:a16="http://schemas.microsoft.com/office/drawing/2014/main" id="{025035C0-2DCD-F149-9305-33A1CF142C81}"/>
              </a:ext>
            </a:extLst>
          </p:cNvPr>
          <p:cNvSpPr txBox="1"/>
          <p:nvPr/>
        </p:nvSpPr>
        <p:spPr>
          <a:xfrm>
            <a:off x="11728310" y="6449302"/>
            <a:ext cx="415498"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19</a:t>
            </a:r>
            <a:endParaRPr kumimoji="1" lang="ja-JP" altLang="en-US">
              <a:latin typeface="Apple Chancery" panose="03020702040506060504" pitchFamily="66" charset="-79"/>
              <a:cs typeface="Apple Chancery" panose="03020702040506060504" pitchFamily="66" charset="-79"/>
            </a:endParaRPr>
          </a:p>
        </p:txBody>
      </p:sp>
      <p:sp>
        <p:nvSpPr>
          <p:cNvPr id="42" name="Google Shape;91;p21">
            <a:extLst>
              <a:ext uri="{FF2B5EF4-FFF2-40B4-BE49-F238E27FC236}">
                <a16:creationId xmlns:a16="http://schemas.microsoft.com/office/drawing/2014/main" id="{00CFF263-EF80-1C48-A095-D340D1E5D9C7}"/>
              </a:ext>
            </a:extLst>
          </p:cNvPr>
          <p:cNvSpPr txBox="1"/>
          <p:nvPr/>
        </p:nvSpPr>
        <p:spPr>
          <a:xfrm>
            <a:off x="333220" y="202880"/>
            <a:ext cx="11360800" cy="606000"/>
          </a:xfrm>
          <a:prstGeom prst="rect">
            <a:avLst/>
          </a:prstGeom>
          <a:noFill/>
          <a:ln>
            <a:noFill/>
          </a:ln>
        </p:spPr>
        <p:txBody>
          <a:bodyPr spcFirstLastPara="1" wrap="square" lIns="121900" tIns="121900" rIns="121900" bIns="121900" anchor="t" anchorCtr="0">
            <a:noAutofit/>
          </a:bodyPr>
          <a:lstStyle/>
          <a:p>
            <a:r>
              <a:rPr lang="en-US" altLang="ja-JP" sz="2400" b="1" dirty="0">
                <a:latin typeface="Meiryo" panose="020B0604030504040204" pitchFamily="34" charset="-128"/>
                <a:ea typeface="Meiryo" panose="020B0604030504040204" pitchFamily="34" charset="-128"/>
              </a:rPr>
              <a:t> 4.</a:t>
            </a:r>
            <a:r>
              <a:rPr lang="en-US" altLang="ja-JP" sz="2400" b="1" kern="0" dirty="0">
                <a:solidFill>
                  <a:srgbClr val="000000"/>
                </a:solidFill>
                <a:latin typeface="Meiryo" panose="020B0604030504040204" pitchFamily="34" charset="-128"/>
                <a:ea typeface="Meiryo" panose="020B0604030504040204" pitchFamily="34" charset="-128"/>
                <a:cs typeface="Arial"/>
                <a:sym typeface="Arial"/>
              </a:rPr>
              <a:t> </a:t>
            </a:r>
            <a:r>
              <a:rPr lang="ja-JP" altLang="en-US" sz="2400" b="1">
                <a:latin typeface="Meiryo" panose="020B0604030504040204" pitchFamily="34" charset="-128"/>
                <a:ea typeface="Meiryo" panose="020B0604030504040204" pitchFamily="34" charset="-128"/>
              </a:rPr>
              <a:t>今後の方向性</a:t>
            </a:r>
            <a:endParaRPr lang="en-US" altLang="ja-JP" sz="2400" b="1" dirty="0">
              <a:latin typeface="Meiryo" panose="020B0604030504040204" pitchFamily="34" charset="-128"/>
              <a:ea typeface="Meiryo" panose="020B0604030504040204" pitchFamily="34" charset="-128"/>
            </a:endParaRPr>
          </a:p>
        </p:txBody>
      </p:sp>
      <p:sp>
        <p:nvSpPr>
          <p:cNvPr id="43" name="Google Shape;92;p21">
            <a:extLst>
              <a:ext uri="{FF2B5EF4-FFF2-40B4-BE49-F238E27FC236}">
                <a16:creationId xmlns:a16="http://schemas.microsoft.com/office/drawing/2014/main" id="{0E8606CD-889B-3043-A12D-7870BB3D0AC3}"/>
              </a:ext>
            </a:extLst>
          </p:cNvPr>
          <p:cNvSpPr/>
          <p:nvPr/>
        </p:nvSpPr>
        <p:spPr>
          <a:xfrm>
            <a:off x="415600" y="704967"/>
            <a:ext cx="11360800" cy="61200"/>
          </a:xfrm>
          <a:prstGeom prst="rect">
            <a:avLst/>
          </a:prstGeom>
          <a:solidFill>
            <a:srgbClr val="FF0000"/>
          </a:solidFill>
          <a:ln>
            <a:noFill/>
          </a:ln>
        </p:spPr>
        <p:txBody>
          <a:bodyPr spcFirstLastPara="1" wrap="square" lIns="121900" tIns="121900" rIns="121900" bIns="121900" anchor="ctr" anchorCtr="0">
            <a:noAutofit/>
          </a:bodyPr>
          <a:lstStyle/>
          <a:p>
            <a:endParaRPr sz="2400"/>
          </a:p>
        </p:txBody>
      </p:sp>
      <p:pic>
        <p:nvPicPr>
          <p:cNvPr id="46" name="Picture 27" descr="A close up of a logo&#10;&#10;Description automatically generated">
            <a:extLst>
              <a:ext uri="{FF2B5EF4-FFF2-40B4-BE49-F238E27FC236}">
                <a16:creationId xmlns:a16="http://schemas.microsoft.com/office/drawing/2014/main" id="{F34B54C5-4C2B-D241-9929-5E74E6B93E43}"/>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30230" y="313852"/>
            <a:ext cx="761160" cy="315390"/>
          </a:xfrm>
          <a:prstGeom prst="rect">
            <a:avLst/>
          </a:prstGeom>
        </p:spPr>
      </p:pic>
    </p:spTree>
    <p:extLst>
      <p:ext uri="{BB962C8B-B14F-4D97-AF65-F5344CB8AC3E}">
        <p14:creationId xmlns:p14="http://schemas.microsoft.com/office/powerpoint/2010/main" val="2122225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7"/>
        <p:cNvGrpSpPr/>
        <p:nvPr/>
      </p:nvGrpSpPr>
      <p:grpSpPr>
        <a:xfrm>
          <a:off x="0" y="0"/>
          <a:ext cx="0" cy="0"/>
          <a:chOff x="0" y="0"/>
          <a:chExt cx="0" cy="0"/>
        </a:xfrm>
      </p:grpSpPr>
      <p:sp>
        <p:nvSpPr>
          <p:cNvPr id="78" name="Google Shape;78;p19"/>
          <p:cNvSpPr txBox="1"/>
          <p:nvPr/>
        </p:nvSpPr>
        <p:spPr>
          <a:xfrm>
            <a:off x="-100" y="2657433"/>
            <a:ext cx="12192000" cy="1650800"/>
          </a:xfrm>
          <a:prstGeom prst="rect">
            <a:avLst/>
          </a:prstGeom>
          <a:noFill/>
          <a:ln>
            <a:noFill/>
          </a:ln>
        </p:spPr>
        <p:txBody>
          <a:bodyPr spcFirstLastPara="1" wrap="square" lIns="121900" tIns="121900" rIns="121900" bIns="121900" anchor="ctr" anchorCtr="0">
            <a:noAutofit/>
          </a:bodyPr>
          <a:lstStyle/>
          <a:p>
            <a:pPr marL="101597" marR="0" lvl="0" indent="0" algn="ctr" defTabSz="1219170" rtl="0" eaLnBrk="1" fontAlgn="auto" latinLnBrk="0" hangingPunct="1">
              <a:lnSpc>
                <a:spcPct val="100000"/>
              </a:lnSpc>
              <a:spcBef>
                <a:spcPts val="0"/>
              </a:spcBef>
              <a:spcAft>
                <a:spcPts val="0"/>
              </a:spcAft>
              <a:buClr>
                <a:srgbClr val="000000"/>
              </a:buClr>
              <a:buSzPts val="2400"/>
              <a:buFontTx/>
              <a:buNone/>
              <a:tabLst/>
              <a:defRPr/>
            </a:pPr>
            <a:r>
              <a:rPr kumimoji="0" lang="en-US" altLang="ja-JP" sz="4050" b="1" i="0" u="none" strike="noStrike" kern="0" cap="none" spc="0" normalizeH="0" baseline="0" noProof="0" dirty="0">
                <a:ln>
                  <a:noFill/>
                </a:ln>
                <a:solidFill>
                  <a:srgbClr val="FFFFFF"/>
                </a:solidFill>
                <a:effectLst/>
                <a:uLnTx/>
                <a:uFillTx/>
                <a:latin typeface="Arial"/>
                <a:ea typeface="ＭＳ Ｐゴシック" panose="020B0600070205080204" pitchFamily="34" charset="-128"/>
                <a:cs typeface="Arial"/>
                <a:sym typeface="Arial"/>
              </a:rPr>
              <a:t>THANK YOU!</a:t>
            </a:r>
          </a:p>
        </p:txBody>
      </p:sp>
    </p:spTree>
    <p:extLst>
      <p:ext uri="{BB962C8B-B14F-4D97-AF65-F5344CB8AC3E}">
        <p14:creationId xmlns:p14="http://schemas.microsoft.com/office/powerpoint/2010/main" val="228738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7"/>
        <p:cNvGrpSpPr/>
        <p:nvPr/>
      </p:nvGrpSpPr>
      <p:grpSpPr>
        <a:xfrm>
          <a:off x="0" y="0"/>
          <a:ext cx="0" cy="0"/>
          <a:chOff x="0" y="0"/>
          <a:chExt cx="0" cy="0"/>
        </a:xfrm>
      </p:grpSpPr>
      <p:sp>
        <p:nvSpPr>
          <p:cNvPr id="78" name="Google Shape;78;p19"/>
          <p:cNvSpPr txBox="1"/>
          <p:nvPr/>
        </p:nvSpPr>
        <p:spPr>
          <a:xfrm>
            <a:off x="0" y="2765009"/>
            <a:ext cx="12192000" cy="1650800"/>
          </a:xfrm>
          <a:prstGeom prst="rect">
            <a:avLst/>
          </a:prstGeom>
          <a:noFill/>
          <a:ln>
            <a:noFill/>
          </a:ln>
        </p:spPr>
        <p:txBody>
          <a:bodyPr spcFirstLastPara="1" wrap="square" lIns="121900" tIns="121900" rIns="121900" bIns="121900" anchor="ctr" anchorCtr="0">
            <a:noAutofit/>
          </a:bodyPr>
          <a:lstStyle/>
          <a:p>
            <a:pPr marL="101597" algn="ctr" defTabSz="1219170">
              <a:buClr>
                <a:srgbClr val="000000"/>
              </a:buClr>
              <a:buSzPts val="2400"/>
            </a:pPr>
            <a:r>
              <a:rPr lang="en-US" altLang="ja-JP" sz="4050" b="1" kern="0" dirty="0">
                <a:solidFill>
                  <a:srgbClr val="FFFFFF"/>
                </a:solidFill>
                <a:latin typeface="Meiryo" panose="020B0604030504040204" pitchFamily="34" charset="-128"/>
                <a:ea typeface="Meiryo" panose="020B0604030504040204" pitchFamily="34" charset="-128"/>
                <a:cs typeface="Arial"/>
                <a:sym typeface="Arial"/>
              </a:rPr>
              <a:t>1. Sun Asterisk</a:t>
            </a:r>
            <a:r>
              <a:rPr lang="ja-JP" altLang="en-US" sz="4050" b="1" kern="0" dirty="0">
                <a:solidFill>
                  <a:srgbClr val="FFFFFF"/>
                </a:solidFill>
                <a:latin typeface="Meiryo" panose="020B0604030504040204" pitchFamily="34" charset="-128"/>
                <a:ea typeface="Meiryo" panose="020B0604030504040204" pitchFamily="34" charset="-128"/>
                <a:cs typeface="Arial"/>
                <a:sym typeface="Arial"/>
              </a:rPr>
              <a:t>の会社概要</a:t>
            </a:r>
            <a:endParaRPr lang="en-US" altLang="ja-JP" sz="4050" b="1" kern="0" dirty="0">
              <a:solidFill>
                <a:srgbClr val="FFFFFF"/>
              </a:solidFill>
              <a:latin typeface="Meiryo" panose="020B0604030504040204" pitchFamily="34" charset="-128"/>
              <a:ea typeface="Meiryo" panose="020B0604030504040204" pitchFamily="34" charset="-128"/>
              <a:cs typeface="Arial"/>
              <a:sym typeface="Arial"/>
            </a:endParaRPr>
          </a:p>
        </p:txBody>
      </p:sp>
      <p:sp>
        <p:nvSpPr>
          <p:cNvPr id="3" name="テキスト ボックス 2">
            <a:extLst>
              <a:ext uri="{FF2B5EF4-FFF2-40B4-BE49-F238E27FC236}">
                <a16:creationId xmlns:a16="http://schemas.microsoft.com/office/drawing/2014/main" id="{2E3F08B2-6748-0040-BF06-DD6099385C12}"/>
              </a:ext>
            </a:extLst>
          </p:cNvPr>
          <p:cNvSpPr txBox="1"/>
          <p:nvPr/>
        </p:nvSpPr>
        <p:spPr>
          <a:xfrm>
            <a:off x="11764454" y="6413158"/>
            <a:ext cx="314510" cy="369332"/>
          </a:xfrm>
          <a:prstGeom prst="rect">
            <a:avLst/>
          </a:prstGeom>
          <a:noFill/>
        </p:spPr>
        <p:txBody>
          <a:bodyPr wrap="none" rtlCol="0">
            <a:spAutoFit/>
          </a:bodyPr>
          <a:lstStyle/>
          <a:p>
            <a:r>
              <a:rPr kumimoji="1" lang="en-US" altLang="ja-JP" dirty="0">
                <a:solidFill>
                  <a:schemeClr val="bg1"/>
                </a:solidFill>
                <a:latin typeface="Apple Chancery" panose="03020702040506060504" pitchFamily="66" charset="-79"/>
                <a:cs typeface="Apple Chancery" panose="03020702040506060504" pitchFamily="66" charset="-79"/>
              </a:rPr>
              <a:t>2</a:t>
            </a:r>
            <a:endParaRPr kumimoji="1" lang="ja-JP" altLang="en-US">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292154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イメージ" descr="イメージ"/>
          <p:cNvPicPr>
            <a:picLocks noChangeAspect="1"/>
          </p:cNvPicPr>
          <p:nvPr/>
        </p:nvPicPr>
        <p:blipFill>
          <a:blip r:embed="rId2"/>
          <a:stretch>
            <a:fillRect/>
          </a:stretch>
        </p:blipFill>
        <p:spPr>
          <a:xfrm>
            <a:off x="0" y="4252549"/>
            <a:ext cx="12192000" cy="2628901"/>
          </a:xfrm>
          <a:prstGeom prst="rect">
            <a:avLst/>
          </a:prstGeom>
          <a:ln w="12700">
            <a:miter lim="400000"/>
          </a:ln>
        </p:spPr>
      </p:pic>
      <p:sp>
        <p:nvSpPr>
          <p:cNvPr id="139" name="2012"/>
          <p:cNvSpPr txBox="1"/>
          <p:nvPr/>
        </p:nvSpPr>
        <p:spPr>
          <a:xfrm>
            <a:off x="1421162" y="5238771"/>
            <a:ext cx="659052" cy="261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a:latin typeface="Eina 03 Bold"/>
                <a:ea typeface="Eina 03 Bold"/>
                <a:cs typeface="Eina 03 Bold"/>
                <a:sym typeface="Eina 03 Bold"/>
              </a:defRPr>
            </a:lvl1pPr>
          </a:lstStyle>
          <a:p>
            <a:r>
              <a:rPr sz="900"/>
              <a:t>2012</a:t>
            </a:r>
          </a:p>
        </p:txBody>
      </p:sp>
      <p:sp>
        <p:nvSpPr>
          <p:cNvPr id="140" name="2013"/>
          <p:cNvSpPr txBox="1"/>
          <p:nvPr/>
        </p:nvSpPr>
        <p:spPr>
          <a:xfrm>
            <a:off x="2454378" y="5008055"/>
            <a:ext cx="568468" cy="295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a:latin typeface="Eina 03 Bold"/>
                <a:ea typeface="Eina 03 Bold"/>
                <a:cs typeface="Eina 03 Bold"/>
                <a:sym typeface="Eina 03 Bold"/>
              </a:defRPr>
            </a:lvl1pPr>
          </a:lstStyle>
          <a:p>
            <a:r>
              <a:rPr sz="900"/>
              <a:t>2013</a:t>
            </a:r>
          </a:p>
        </p:txBody>
      </p:sp>
      <p:sp>
        <p:nvSpPr>
          <p:cNvPr id="141" name="2014"/>
          <p:cNvSpPr txBox="1"/>
          <p:nvPr/>
        </p:nvSpPr>
        <p:spPr>
          <a:xfrm>
            <a:off x="3390107" y="4755042"/>
            <a:ext cx="506727" cy="261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a:latin typeface="Eina 03 Bold"/>
                <a:ea typeface="Eina 03 Bold"/>
                <a:cs typeface="Eina 03 Bold"/>
                <a:sym typeface="Eina 03 Bold"/>
              </a:defRPr>
            </a:lvl1pPr>
          </a:lstStyle>
          <a:p>
            <a:r>
              <a:rPr sz="900"/>
              <a:t>2014</a:t>
            </a:r>
          </a:p>
        </p:txBody>
      </p:sp>
      <p:sp>
        <p:nvSpPr>
          <p:cNvPr id="142" name="2015"/>
          <p:cNvSpPr txBox="1"/>
          <p:nvPr/>
        </p:nvSpPr>
        <p:spPr>
          <a:xfrm>
            <a:off x="4501242" y="4415658"/>
            <a:ext cx="542463" cy="307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a:latin typeface="Eina 03 Bold"/>
                <a:ea typeface="Eina 03 Bold"/>
                <a:cs typeface="Eina 03 Bold"/>
                <a:sym typeface="Eina 03 Bold"/>
              </a:defRPr>
            </a:lvl1pPr>
          </a:lstStyle>
          <a:p>
            <a:r>
              <a:rPr sz="900"/>
              <a:t>2015</a:t>
            </a:r>
          </a:p>
        </p:txBody>
      </p:sp>
      <p:sp>
        <p:nvSpPr>
          <p:cNvPr id="143" name="2016"/>
          <p:cNvSpPr txBox="1"/>
          <p:nvPr/>
        </p:nvSpPr>
        <p:spPr>
          <a:xfrm>
            <a:off x="5743382" y="3690796"/>
            <a:ext cx="567260" cy="295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a:latin typeface="Eina 03 Bold"/>
                <a:ea typeface="Eina 03 Bold"/>
                <a:cs typeface="Eina 03 Bold"/>
                <a:sym typeface="Eina 03 Bold"/>
              </a:defRPr>
            </a:lvl1pPr>
          </a:lstStyle>
          <a:p>
            <a:r>
              <a:rPr sz="900"/>
              <a:t>2016</a:t>
            </a:r>
          </a:p>
        </p:txBody>
      </p:sp>
      <p:sp>
        <p:nvSpPr>
          <p:cNvPr id="144" name="2017"/>
          <p:cNvSpPr txBox="1"/>
          <p:nvPr/>
        </p:nvSpPr>
        <p:spPr>
          <a:xfrm>
            <a:off x="7150533" y="3412782"/>
            <a:ext cx="577709" cy="261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a:latin typeface="Eina 03 Bold"/>
                <a:ea typeface="Eina 03 Bold"/>
                <a:cs typeface="Eina 03 Bold"/>
                <a:sym typeface="Eina 03 Bold"/>
              </a:defRPr>
            </a:lvl1pPr>
          </a:lstStyle>
          <a:p>
            <a:r>
              <a:rPr sz="900"/>
              <a:t>2017</a:t>
            </a:r>
          </a:p>
        </p:txBody>
      </p:sp>
      <p:sp>
        <p:nvSpPr>
          <p:cNvPr id="145" name="2018"/>
          <p:cNvSpPr txBox="1"/>
          <p:nvPr/>
        </p:nvSpPr>
        <p:spPr>
          <a:xfrm>
            <a:off x="8645427" y="2861857"/>
            <a:ext cx="567259" cy="261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a:latin typeface="Eina 03 Bold"/>
                <a:ea typeface="Eina 03 Bold"/>
                <a:cs typeface="Eina 03 Bold"/>
                <a:sym typeface="Eina 03 Bold"/>
              </a:defRPr>
            </a:lvl1pPr>
          </a:lstStyle>
          <a:p>
            <a:r>
              <a:rPr sz="900"/>
              <a:t>2018</a:t>
            </a:r>
          </a:p>
        </p:txBody>
      </p:sp>
      <p:sp>
        <p:nvSpPr>
          <p:cNvPr id="146" name="四角形"/>
          <p:cNvSpPr/>
          <p:nvPr/>
        </p:nvSpPr>
        <p:spPr>
          <a:xfrm>
            <a:off x="1290663" y="5123360"/>
            <a:ext cx="920050" cy="64404"/>
          </a:xfrm>
          <a:prstGeom prst="rect">
            <a:avLst/>
          </a:prstGeom>
          <a:solidFill>
            <a:srgbClr val="D6D6D6"/>
          </a:solidFill>
          <a:ln w="12700">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endParaRPr sz="1600"/>
          </a:p>
        </p:txBody>
      </p:sp>
      <p:sp>
        <p:nvSpPr>
          <p:cNvPr id="147" name="四角形"/>
          <p:cNvSpPr/>
          <p:nvPr/>
        </p:nvSpPr>
        <p:spPr>
          <a:xfrm>
            <a:off x="2210713" y="4893348"/>
            <a:ext cx="920049" cy="64404"/>
          </a:xfrm>
          <a:prstGeom prst="rect">
            <a:avLst/>
          </a:prstGeom>
          <a:solidFill>
            <a:srgbClr val="D6D6D6"/>
          </a:solidFill>
          <a:ln w="12700">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endParaRPr sz="1600"/>
          </a:p>
        </p:txBody>
      </p:sp>
      <p:sp>
        <p:nvSpPr>
          <p:cNvPr id="148" name="四角形"/>
          <p:cNvSpPr/>
          <p:nvPr/>
        </p:nvSpPr>
        <p:spPr>
          <a:xfrm>
            <a:off x="3130761" y="4654135"/>
            <a:ext cx="1104060" cy="64404"/>
          </a:xfrm>
          <a:prstGeom prst="rect">
            <a:avLst/>
          </a:prstGeom>
          <a:solidFill>
            <a:srgbClr val="D6D6D6"/>
          </a:solidFill>
          <a:ln w="12700">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endParaRPr sz="1600"/>
          </a:p>
        </p:txBody>
      </p:sp>
      <p:sp>
        <p:nvSpPr>
          <p:cNvPr id="149" name="四角形"/>
          <p:cNvSpPr/>
          <p:nvPr/>
        </p:nvSpPr>
        <p:spPr>
          <a:xfrm>
            <a:off x="4232842" y="4316136"/>
            <a:ext cx="1104060" cy="64404"/>
          </a:xfrm>
          <a:prstGeom prst="rect">
            <a:avLst/>
          </a:prstGeom>
          <a:solidFill>
            <a:srgbClr val="D6D6D6"/>
          </a:solidFill>
          <a:ln w="12700">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endParaRPr sz="1600"/>
          </a:p>
        </p:txBody>
      </p:sp>
      <p:sp>
        <p:nvSpPr>
          <p:cNvPr id="150" name="四角形"/>
          <p:cNvSpPr/>
          <p:nvPr/>
        </p:nvSpPr>
        <p:spPr>
          <a:xfrm>
            <a:off x="5336975" y="3580097"/>
            <a:ext cx="1380074" cy="64404"/>
          </a:xfrm>
          <a:prstGeom prst="rect">
            <a:avLst/>
          </a:prstGeom>
          <a:solidFill>
            <a:srgbClr val="D6D6D6"/>
          </a:solidFill>
          <a:ln w="12700">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endParaRPr sz="1600"/>
          </a:p>
        </p:txBody>
      </p:sp>
      <p:sp>
        <p:nvSpPr>
          <p:cNvPr id="151" name="四角形"/>
          <p:cNvSpPr/>
          <p:nvPr/>
        </p:nvSpPr>
        <p:spPr>
          <a:xfrm>
            <a:off x="6716175" y="3304082"/>
            <a:ext cx="1380074" cy="64404"/>
          </a:xfrm>
          <a:prstGeom prst="rect">
            <a:avLst/>
          </a:prstGeom>
          <a:solidFill>
            <a:srgbClr val="D6D6D6"/>
          </a:solidFill>
          <a:ln w="12700">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endParaRPr sz="1600"/>
          </a:p>
        </p:txBody>
      </p:sp>
      <p:sp>
        <p:nvSpPr>
          <p:cNvPr id="152" name="四角形"/>
          <p:cNvSpPr/>
          <p:nvPr/>
        </p:nvSpPr>
        <p:spPr>
          <a:xfrm>
            <a:off x="8101012" y="2731233"/>
            <a:ext cx="1656089" cy="64404"/>
          </a:xfrm>
          <a:prstGeom prst="rect">
            <a:avLst/>
          </a:prstGeom>
          <a:solidFill>
            <a:srgbClr val="D6D6D6"/>
          </a:solidFill>
          <a:ln w="12700">
            <a:miter lim="400000"/>
          </a:ln>
        </p:spPr>
        <p:txBody>
          <a:bodyPr lIns="0" tIns="0" rIns="0" bIns="0" anchor="ctr"/>
          <a:lstStyle/>
          <a:p>
            <a:pPr>
              <a:defRPr sz="2400">
                <a:solidFill>
                  <a:srgbClr val="FFFFFF"/>
                </a:solidFill>
                <a:latin typeface="Helvetica Neue Medium"/>
                <a:ea typeface="Helvetica Neue Medium"/>
                <a:cs typeface="Helvetica Neue Medium"/>
                <a:sym typeface="Helvetica Neue Medium"/>
              </a:defRPr>
            </a:pPr>
            <a:endParaRPr sz="1200"/>
          </a:p>
        </p:txBody>
      </p:sp>
      <p:sp>
        <p:nvSpPr>
          <p:cNvPr id="153" name="53…"/>
          <p:cNvSpPr txBox="1"/>
          <p:nvPr/>
        </p:nvSpPr>
        <p:spPr>
          <a:xfrm>
            <a:off x="1421162" y="4354950"/>
            <a:ext cx="659052" cy="429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p>
            <a:pPr>
              <a:defRPr sz="3600" b="1">
                <a:solidFill>
                  <a:srgbClr val="EA3E25"/>
                </a:solidFill>
                <a:latin typeface="Helvetica Neue"/>
                <a:ea typeface="Helvetica Neue"/>
                <a:cs typeface="Helvetica Neue"/>
                <a:sym typeface="Helvetica Neue"/>
              </a:defRPr>
            </a:pPr>
            <a:r>
              <a:rPr sz="2400" dirty="0"/>
              <a:t>53</a:t>
            </a:r>
          </a:p>
          <a:p>
            <a:pPr>
              <a:defRPr sz="1400">
                <a:solidFill>
                  <a:srgbClr val="929292"/>
                </a:solidFill>
                <a:latin typeface="Helvetica Neue Medium"/>
                <a:ea typeface="Helvetica Neue Medium"/>
                <a:cs typeface="Helvetica Neue Medium"/>
                <a:sym typeface="Helvetica Neue Medium"/>
              </a:defRPr>
            </a:pPr>
            <a:r>
              <a:rPr sz="700" dirty="0"/>
              <a:t>EMPLOYEES</a:t>
            </a:r>
          </a:p>
        </p:txBody>
      </p:sp>
      <p:sp>
        <p:nvSpPr>
          <p:cNvPr id="154" name="103…"/>
          <p:cNvSpPr txBox="1"/>
          <p:nvPr/>
        </p:nvSpPr>
        <p:spPr>
          <a:xfrm>
            <a:off x="2331630" y="4133660"/>
            <a:ext cx="842703" cy="483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p>
            <a:pPr>
              <a:defRPr sz="3600" b="1">
                <a:solidFill>
                  <a:srgbClr val="EA3E25"/>
                </a:solidFill>
                <a:latin typeface="Helvetica Neue"/>
                <a:ea typeface="Helvetica Neue"/>
                <a:cs typeface="Helvetica Neue"/>
                <a:sym typeface="Helvetica Neue"/>
              </a:defRPr>
            </a:pPr>
            <a:r>
              <a:rPr sz="2400" dirty="0"/>
              <a:t>103</a:t>
            </a:r>
          </a:p>
          <a:p>
            <a:pPr>
              <a:defRPr sz="1400">
                <a:solidFill>
                  <a:srgbClr val="929292"/>
                </a:solidFill>
                <a:latin typeface="Helvetica Neue Medium"/>
                <a:ea typeface="Helvetica Neue Medium"/>
                <a:cs typeface="Helvetica Neue Medium"/>
                <a:sym typeface="Helvetica Neue Medium"/>
              </a:defRPr>
            </a:pPr>
            <a:r>
              <a:rPr sz="700" dirty="0"/>
              <a:t>EMPLOYEES</a:t>
            </a:r>
          </a:p>
        </p:txBody>
      </p:sp>
      <p:sp>
        <p:nvSpPr>
          <p:cNvPr id="155" name="180…"/>
          <p:cNvSpPr txBox="1"/>
          <p:nvPr/>
        </p:nvSpPr>
        <p:spPr>
          <a:xfrm>
            <a:off x="3325508" y="3787072"/>
            <a:ext cx="714567" cy="474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p>
            <a:pPr>
              <a:defRPr sz="4200" b="1">
                <a:solidFill>
                  <a:srgbClr val="EA3E25"/>
                </a:solidFill>
                <a:latin typeface="Helvetica Neue"/>
                <a:ea typeface="Helvetica Neue"/>
                <a:cs typeface="Helvetica Neue"/>
                <a:sym typeface="Helvetica Neue"/>
              </a:defRPr>
            </a:pPr>
            <a:r>
              <a:rPr sz="2100" dirty="0"/>
              <a:t>180</a:t>
            </a:r>
          </a:p>
          <a:p>
            <a:pPr>
              <a:defRPr sz="1600">
                <a:solidFill>
                  <a:srgbClr val="929292"/>
                </a:solidFill>
                <a:latin typeface="Helvetica Neue Medium"/>
                <a:ea typeface="Helvetica Neue Medium"/>
                <a:cs typeface="Helvetica Neue Medium"/>
                <a:sym typeface="Helvetica Neue Medium"/>
              </a:defRPr>
            </a:pPr>
            <a:r>
              <a:rPr sz="800" dirty="0"/>
              <a:t>EMPLOYEES</a:t>
            </a:r>
          </a:p>
        </p:txBody>
      </p:sp>
      <p:sp>
        <p:nvSpPr>
          <p:cNvPr id="156" name="362…"/>
          <p:cNvSpPr txBox="1"/>
          <p:nvPr/>
        </p:nvSpPr>
        <p:spPr>
          <a:xfrm>
            <a:off x="4427588" y="3376877"/>
            <a:ext cx="714567" cy="474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p>
            <a:pPr>
              <a:defRPr sz="4200" b="1">
                <a:solidFill>
                  <a:srgbClr val="EA3E25"/>
                </a:solidFill>
                <a:latin typeface="Helvetica Neue"/>
                <a:ea typeface="Helvetica Neue"/>
                <a:cs typeface="Helvetica Neue"/>
                <a:sym typeface="Helvetica Neue"/>
              </a:defRPr>
            </a:pPr>
            <a:r>
              <a:rPr sz="2100"/>
              <a:t>362</a:t>
            </a:r>
          </a:p>
          <a:p>
            <a:pPr>
              <a:defRPr sz="1600">
                <a:solidFill>
                  <a:srgbClr val="929292"/>
                </a:solidFill>
                <a:latin typeface="Helvetica Neue Medium"/>
                <a:ea typeface="Helvetica Neue Medium"/>
                <a:cs typeface="Helvetica Neue Medium"/>
                <a:sym typeface="Helvetica Neue Medium"/>
              </a:defRPr>
            </a:pPr>
            <a:r>
              <a:rPr sz="800"/>
              <a:t>EMPLOYEES</a:t>
            </a:r>
          </a:p>
        </p:txBody>
      </p:sp>
      <p:sp>
        <p:nvSpPr>
          <p:cNvPr id="157" name="801…"/>
          <p:cNvSpPr txBox="1"/>
          <p:nvPr/>
        </p:nvSpPr>
        <p:spPr>
          <a:xfrm>
            <a:off x="5577698" y="2480009"/>
            <a:ext cx="978927" cy="5668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p>
            <a:pPr>
              <a:defRPr sz="4800" b="1">
                <a:solidFill>
                  <a:srgbClr val="EA3E25"/>
                </a:solidFill>
                <a:latin typeface="Helvetica Neue"/>
                <a:ea typeface="Helvetica Neue"/>
                <a:cs typeface="Helvetica Neue"/>
                <a:sym typeface="Helvetica Neue"/>
              </a:defRPr>
            </a:pPr>
            <a:r>
              <a:rPr sz="2400"/>
              <a:t>801</a:t>
            </a:r>
          </a:p>
          <a:p>
            <a:pPr>
              <a:defRPr sz="1800">
                <a:solidFill>
                  <a:srgbClr val="929292"/>
                </a:solidFill>
                <a:latin typeface="Helvetica Neue Medium"/>
                <a:ea typeface="Helvetica Neue Medium"/>
                <a:cs typeface="Helvetica Neue Medium"/>
                <a:sym typeface="Helvetica Neue Medium"/>
              </a:defRPr>
            </a:pPr>
            <a:r>
              <a:rPr sz="900"/>
              <a:t>EMPLOYEES</a:t>
            </a:r>
          </a:p>
        </p:txBody>
      </p:sp>
      <p:sp>
        <p:nvSpPr>
          <p:cNvPr id="158" name="964…"/>
          <p:cNvSpPr txBox="1"/>
          <p:nvPr/>
        </p:nvSpPr>
        <p:spPr>
          <a:xfrm>
            <a:off x="7010308" y="2072914"/>
            <a:ext cx="791808" cy="6110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p>
            <a:pPr>
              <a:defRPr sz="4800" b="1">
                <a:solidFill>
                  <a:srgbClr val="EA3E25"/>
                </a:solidFill>
                <a:latin typeface="Helvetica Neue"/>
                <a:ea typeface="Helvetica Neue"/>
                <a:cs typeface="Helvetica Neue"/>
                <a:sym typeface="Helvetica Neue"/>
              </a:defRPr>
            </a:pPr>
            <a:r>
              <a:rPr sz="2400"/>
              <a:t>964</a:t>
            </a:r>
          </a:p>
          <a:p>
            <a:pPr>
              <a:defRPr sz="1800">
                <a:solidFill>
                  <a:srgbClr val="929292"/>
                </a:solidFill>
                <a:latin typeface="Helvetica Neue Medium"/>
                <a:ea typeface="Helvetica Neue Medium"/>
                <a:cs typeface="Helvetica Neue Medium"/>
                <a:sym typeface="Helvetica Neue Medium"/>
              </a:defRPr>
            </a:pPr>
            <a:r>
              <a:rPr sz="900"/>
              <a:t>EMPLOYEES</a:t>
            </a:r>
          </a:p>
        </p:txBody>
      </p:sp>
      <p:sp>
        <p:nvSpPr>
          <p:cNvPr id="159" name="1335…"/>
          <p:cNvSpPr txBox="1"/>
          <p:nvPr/>
        </p:nvSpPr>
        <p:spPr>
          <a:xfrm>
            <a:off x="8377026" y="1394513"/>
            <a:ext cx="1104060" cy="700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p>
            <a:pPr>
              <a:defRPr sz="6000" b="1">
                <a:solidFill>
                  <a:srgbClr val="EB3D25"/>
                </a:solidFill>
                <a:latin typeface="Helvetica Neue"/>
                <a:ea typeface="Helvetica Neue"/>
                <a:cs typeface="Helvetica Neue"/>
                <a:sym typeface="Helvetica Neue"/>
              </a:defRPr>
            </a:pPr>
            <a:r>
              <a:rPr sz="3000"/>
              <a:t>1335</a:t>
            </a:r>
          </a:p>
          <a:p>
            <a:pPr>
              <a:defRPr sz="2100">
                <a:solidFill>
                  <a:srgbClr val="929292"/>
                </a:solidFill>
                <a:latin typeface="Helvetica Neue Medium"/>
                <a:ea typeface="Helvetica Neue Medium"/>
                <a:cs typeface="Helvetica Neue Medium"/>
                <a:sym typeface="Helvetica Neue Medium"/>
              </a:defRPr>
            </a:pPr>
            <a:r>
              <a:rPr sz="1050"/>
              <a:t>EMPLOYEES</a:t>
            </a:r>
          </a:p>
        </p:txBody>
      </p:sp>
      <p:pic>
        <p:nvPicPr>
          <p:cNvPr id="160" name="イメージ" descr="イメージ"/>
          <p:cNvPicPr>
            <a:picLocks noChangeAspect="1"/>
          </p:cNvPicPr>
          <p:nvPr/>
        </p:nvPicPr>
        <p:blipFill>
          <a:blip r:embed="rId3"/>
          <a:stretch>
            <a:fillRect/>
          </a:stretch>
        </p:blipFill>
        <p:spPr>
          <a:xfrm>
            <a:off x="1634077" y="4825250"/>
            <a:ext cx="233222" cy="325061"/>
          </a:xfrm>
          <a:prstGeom prst="rect">
            <a:avLst/>
          </a:prstGeom>
          <a:ln w="12700">
            <a:miter lim="400000"/>
          </a:ln>
        </p:spPr>
      </p:pic>
      <p:pic>
        <p:nvPicPr>
          <p:cNvPr id="161" name="イメージ" descr="イメージ"/>
          <p:cNvPicPr>
            <a:picLocks noChangeAspect="1"/>
          </p:cNvPicPr>
          <p:nvPr/>
        </p:nvPicPr>
        <p:blipFill>
          <a:blip r:embed="rId4"/>
          <a:stretch>
            <a:fillRect/>
          </a:stretch>
        </p:blipFill>
        <p:spPr>
          <a:xfrm>
            <a:off x="2467374" y="4566962"/>
            <a:ext cx="406726" cy="325061"/>
          </a:xfrm>
          <a:prstGeom prst="rect">
            <a:avLst/>
          </a:prstGeom>
          <a:ln w="12700">
            <a:miter lim="400000"/>
          </a:ln>
        </p:spPr>
      </p:pic>
      <p:pic>
        <p:nvPicPr>
          <p:cNvPr id="162" name="イメージ" descr="イメージ"/>
          <p:cNvPicPr>
            <a:picLocks noChangeAspect="1"/>
          </p:cNvPicPr>
          <p:nvPr/>
        </p:nvPicPr>
        <p:blipFill>
          <a:blip r:embed="rId5"/>
          <a:stretch>
            <a:fillRect/>
          </a:stretch>
        </p:blipFill>
        <p:spPr>
          <a:xfrm>
            <a:off x="8255798" y="2091826"/>
            <a:ext cx="1346515" cy="573187"/>
          </a:xfrm>
          <a:prstGeom prst="rect">
            <a:avLst/>
          </a:prstGeom>
          <a:ln w="12700">
            <a:miter lim="400000"/>
          </a:ln>
        </p:spPr>
      </p:pic>
      <p:pic>
        <p:nvPicPr>
          <p:cNvPr id="163" name="イメージ" descr="イメージ"/>
          <p:cNvPicPr>
            <a:picLocks noChangeAspect="1"/>
          </p:cNvPicPr>
          <p:nvPr/>
        </p:nvPicPr>
        <p:blipFill>
          <a:blip r:embed="rId6"/>
          <a:stretch>
            <a:fillRect/>
          </a:stretch>
        </p:blipFill>
        <p:spPr>
          <a:xfrm>
            <a:off x="6944995" y="2760094"/>
            <a:ext cx="922433" cy="553465"/>
          </a:xfrm>
          <a:prstGeom prst="rect">
            <a:avLst/>
          </a:prstGeom>
          <a:ln w="12700">
            <a:miter lim="400000"/>
          </a:ln>
        </p:spPr>
      </p:pic>
      <p:sp>
        <p:nvSpPr>
          <p:cNvPr id="164" name="線"/>
          <p:cNvSpPr/>
          <p:nvPr/>
        </p:nvSpPr>
        <p:spPr>
          <a:xfrm flipV="1">
            <a:off x="2207446" y="4963337"/>
            <a:ext cx="1" cy="160824"/>
          </a:xfrm>
          <a:prstGeom prst="line">
            <a:avLst/>
          </a:prstGeom>
          <a:ln w="38100" cap="rnd">
            <a:solidFill>
              <a:srgbClr val="C0C0C0"/>
            </a:solidFill>
            <a:custDash>
              <a:ds d="100000" sp="200000"/>
            </a:custDash>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endParaRPr sz="1600"/>
          </a:p>
        </p:txBody>
      </p:sp>
      <p:sp>
        <p:nvSpPr>
          <p:cNvPr id="165" name="線"/>
          <p:cNvSpPr/>
          <p:nvPr/>
        </p:nvSpPr>
        <p:spPr>
          <a:xfrm flipV="1">
            <a:off x="3132103" y="4723065"/>
            <a:ext cx="1" cy="160824"/>
          </a:xfrm>
          <a:prstGeom prst="line">
            <a:avLst/>
          </a:prstGeom>
          <a:ln w="38100" cap="rnd">
            <a:solidFill>
              <a:srgbClr val="C0C0C0"/>
            </a:solidFill>
            <a:custDash>
              <a:ds d="100000" sp="200000"/>
            </a:custDash>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endParaRPr sz="1600"/>
          </a:p>
        </p:txBody>
      </p:sp>
      <p:sp>
        <p:nvSpPr>
          <p:cNvPr id="166" name="線"/>
          <p:cNvSpPr/>
          <p:nvPr/>
        </p:nvSpPr>
        <p:spPr>
          <a:xfrm flipV="1">
            <a:off x="4229308" y="4376042"/>
            <a:ext cx="1" cy="283386"/>
          </a:xfrm>
          <a:prstGeom prst="line">
            <a:avLst/>
          </a:prstGeom>
          <a:ln w="38100" cap="rnd">
            <a:solidFill>
              <a:srgbClr val="C0C0C0"/>
            </a:solidFill>
            <a:custDash>
              <a:ds d="100000" sp="200000"/>
            </a:custDash>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endParaRPr sz="1600"/>
          </a:p>
        </p:txBody>
      </p:sp>
      <p:sp>
        <p:nvSpPr>
          <p:cNvPr id="167" name="線"/>
          <p:cNvSpPr/>
          <p:nvPr/>
        </p:nvSpPr>
        <p:spPr>
          <a:xfrm flipV="1">
            <a:off x="5348553" y="3648388"/>
            <a:ext cx="1" cy="673689"/>
          </a:xfrm>
          <a:prstGeom prst="line">
            <a:avLst/>
          </a:prstGeom>
          <a:ln w="38100" cap="rnd">
            <a:solidFill>
              <a:srgbClr val="C0C0C0"/>
            </a:solidFill>
            <a:custDash>
              <a:ds d="100000" sp="200000"/>
            </a:custDash>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endParaRPr sz="1600"/>
          </a:p>
        </p:txBody>
      </p:sp>
      <p:sp>
        <p:nvSpPr>
          <p:cNvPr id="168" name="線"/>
          <p:cNvSpPr/>
          <p:nvPr/>
        </p:nvSpPr>
        <p:spPr>
          <a:xfrm flipV="1">
            <a:off x="6716267" y="3368868"/>
            <a:ext cx="1" cy="201295"/>
          </a:xfrm>
          <a:prstGeom prst="line">
            <a:avLst/>
          </a:prstGeom>
          <a:ln w="38100" cap="rnd">
            <a:solidFill>
              <a:srgbClr val="C0C0C0"/>
            </a:solidFill>
            <a:custDash>
              <a:ds d="100000" sp="200000"/>
            </a:custDash>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endParaRPr sz="1600"/>
          </a:p>
        </p:txBody>
      </p:sp>
      <p:sp>
        <p:nvSpPr>
          <p:cNvPr id="169" name="線"/>
          <p:cNvSpPr/>
          <p:nvPr/>
        </p:nvSpPr>
        <p:spPr>
          <a:xfrm flipV="1">
            <a:off x="8096341" y="2821541"/>
            <a:ext cx="1" cy="485775"/>
          </a:xfrm>
          <a:prstGeom prst="line">
            <a:avLst/>
          </a:prstGeom>
          <a:ln w="38100" cap="rnd">
            <a:solidFill>
              <a:srgbClr val="C0C0C0"/>
            </a:solidFill>
            <a:custDash>
              <a:ds d="100000" sp="200000"/>
            </a:custDash>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endParaRPr sz="1600"/>
          </a:p>
        </p:txBody>
      </p:sp>
      <p:sp>
        <p:nvSpPr>
          <p:cNvPr id="170" name="2019"/>
          <p:cNvSpPr txBox="1"/>
          <p:nvPr/>
        </p:nvSpPr>
        <p:spPr>
          <a:xfrm>
            <a:off x="10298128" y="2314097"/>
            <a:ext cx="567259" cy="261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a:latin typeface="Eina 03 Bold"/>
                <a:ea typeface="Eina 03 Bold"/>
                <a:cs typeface="Eina 03 Bold"/>
                <a:sym typeface="Eina 03 Bold"/>
              </a:defRPr>
            </a:lvl1pPr>
          </a:lstStyle>
          <a:p>
            <a:r>
              <a:rPr sz="900" dirty="0"/>
              <a:t>2019</a:t>
            </a:r>
          </a:p>
        </p:txBody>
      </p:sp>
      <p:sp>
        <p:nvSpPr>
          <p:cNvPr id="171" name="四角形"/>
          <p:cNvSpPr/>
          <p:nvPr/>
        </p:nvSpPr>
        <p:spPr>
          <a:xfrm>
            <a:off x="9753713" y="2183472"/>
            <a:ext cx="1656089" cy="64404"/>
          </a:xfrm>
          <a:prstGeom prst="rect">
            <a:avLst/>
          </a:prstGeom>
          <a:solidFill>
            <a:srgbClr val="D6D6D6"/>
          </a:solidFill>
          <a:ln w="12700">
            <a:miter lim="400000"/>
          </a:ln>
        </p:spPr>
        <p:txBody>
          <a:bodyPr lIns="0" tIns="0" rIns="0" bIns="0" anchor="ctr"/>
          <a:lstStyle/>
          <a:p>
            <a:pPr>
              <a:defRPr sz="2400">
                <a:solidFill>
                  <a:srgbClr val="FFFFFF"/>
                </a:solidFill>
                <a:latin typeface="Helvetica Neue Medium"/>
                <a:ea typeface="Helvetica Neue Medium"/>
                <a:cs typeface="Helvetica Neue Medium"/>
                <a:sym typeface="Helvetica Neue Medium"/>
              </a:defRPr>
            </a:pPr>
            <a:endParaRPr sz="1200"/>
          </a:p>
        </p:txBody>
      </p:sp>
      <p:sp>
        <p:nvSpPr>
          <p:cNvPr id="172" name="1536…"/>
          <p:cNvSpPr txBox="1"/>
          <p:nvPr/>
        </p:nvSpPr>
        <p:spPr>
          <a:xfrm>
            <a:off x="10029727" y="857605"/>
            <a:ext cx="1104060" cy="700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p>
            <a:pPr>
              <a:defRPr sz="6000" b="1">
                <a:solidFill>
                  <a:srgbClr val="EA3E25"/>
                </a:solidFill>
                <a:latin typeface="Helvetica Neue"/>
                <a:ea typeface="Helvetica Neue"/>
                <a:cs typeface="Helvetica Neue"/>
                <a:sym typeface="Helvetica Neue"/>
              </a:defRPr>
            </a:pPr>
            <a:r>
              <a:rPr sz="3000"/>
              <a:t>1536</a:t>
            </a:r>
          </a:p>
          <a:p>
            <a:pPr>
              <a:defRPr sz="2100">
                <a:solidFill>
                  <a:srgbClr val="929292"/>
                </a:solidFill>
                <a:latin typeface="Helvetica Neue Medium"/>
                <a:ea typeface="Helvetica Neue Medium"/>
                <a:cs typeface="Helvetica Neue Medium"/>
                <a:sym typeface="Helvetica Neue Medium"/>
              </a:defRPr>
            </a:pPr>
            <a:r>
              <a:rPr sz="1050"/>
              <a:t>EMPLOYEES</a:t>
            </a:r>
          </a:p>
        </p:txBody>
      </p:sp>
      <p:pic>
        <p:nvPicPr>
          <p:cNvPr id="173" name="イメージ" descr="イメージ"/>
          <p:cNvPicPr>
            <a:picLocks noChangeAspect="1"/>
          </p:cNvPicPr>
          <p:nvPr/>
        </p:nvPicPr>
        <p:blipFill>
          <a:blip r:embed="rId5"/>
          <a:stretch>
            <a:fillRect/>
          </a:stretch>
        </p:blipFill>
        <p:spPr>
          <a:xfrm>
            <a:off x="9908500" y="1544066"/>
            <a:ext cx="1346515" cy="573187"/>
          </a:xfrm>
          <a:prstGeom prst="rect">
            <a:avLst/>
          </a:prstGeom>
          <a:ln w="12700">
            <a:miter lim="400000"/>
          </a:ln>
        </p:spPr>
      </p:pic>
      <p:sp>
        <p:nvSpPr>
          <p:cNvPr id="174" name="線"/>
          <p:cNvSpPr/>
          <p:nvPr/>
        </p:nvSpPr>
        <p:spPr>
          <a:xfrm flipV="1">
            <a:off x="9749043" y="2273780"/>
            <a:ext cx="1" cy="485776"/>
          </a:xfrm>
          <a:prstGeom prst="line">
            <a:avLst/>
          </a:prstGeom>
          <a:ln w="38100" cap="rnd">
            <a:solidFill>
              <a:srgbClr val="C0C0C0"/>
            </a:solidFill>
            <a:custDash>
              <a:ds d="100000" sp="200000"/>
            </a:custDash>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endParaRPr sz="1600"/>
          </a:p>
        </p:txBody>
      </p:sp>
      <p:pic>
        <p:nvPicPr>
          <p:cNvPr id="175" name="イメージ" descr="イメージ"/>
          <p:cNvPicPr>
            <a:picLocks noChangeAspect="1"/>
          </p:cNvPicPr>
          <p:nvPr/>
        </p:nvPicPr>
        <p:blipFill>
          <a:blip r:embed="rId7"/>
          <a:stretch>
            <a:fillRect/>
          </a:stretch>
        </p:blipFill>
        <p:spPr>
          <a:xfrm>
            <a:off x="5630989" y="3069790"/>
            <a:ext cx="826769" cy="510526"/>
          </a:xfrm>
          <a:prstGeom prst="rect">
            <a:avLst/>
          </a:prstGeom>
          <a:ln w="12700">
            <a:miter lim="400000"/>
          </a:ln>
        </p:spPr>
      </p:pic>
      <p:pic>
        <p:nvPicPr>
          <p:cNvPr id="176" name="イメージ" descr="イメージ"/>
          <p:cNvPicPr>
            <a:picLocks noChangeAspect="1"/>
          </p:cNvPicPr>
          <p:nvPr/>
        </p:nvPicPr>
        <p:blipFill>
          <a:blip r:embed="rId8"/>
          <a:stretch>
            <a:fillRect/>
          </a:stretch>
        </p:blipFill>
        <p:spPr>
          <a:xfrm>
            <a:off x="4542832" y="3948208"/>
            <a:ext cx="506728" cy="370367"/>
          </a:xfrm>
          <a:prstGeom prst="rect">
            <a:avLst/>
          </a:prstGeom>
          <a:ln w="12700">
            <a:miter lim="400000"/>
          </a:ln>
        </p:spPr>
      </p:pic>
      <p:pic>
        <p:nvPicPr>
          <p:cNvPr id="177" name="イメージ" descr="イメージ"/>
          <p:cNvPicPr>
            <a:picLocks noChangeAspect="1"/>
          </p:cNvPicPr>
          <p:nvPr/>
        </p:nvPicPr>
        <p:blipFill>
          <a:blip r:embed="rId9"/>
          <a:stretch>
            <a:fillRect/>
          </a:stretch>
        </p:blipFill>
        <p:spPr>
          <a:xfrm>
            <a:off x="3540336" y="4284119"/>
            <a:ext cx="506728" cy="370367"/>
          </a:xfrm>
          <a:prstGeom prst="rect">
            <a:avLst/>
          </a:prstGeom>
          <a:ln w="12700">
            <a:miter lim="400000"/>
          </a:ln>
        </p:spPr>
      </p:pic>
      <p:graphicFrame>
        <p:nvGraphicFramePr>
          <p:cNvPr id="178" name="表"/>
          <p:cNvGraphicFramePr/>
          <p:nvPr>
            <p:extLst>
              <p:ext uri="{D42A27DB-BD31-4B8C-83A1-F6EECF244321}">
                <p14:modId xmlns:p14="http://schemas.microsoft.com/office/powerpoint/2010/main" val="860563235"/>
              </p:ext>
            </p:extLst>
          </p:nvPr>
        </p:nvGraphicFramePr>
        <p:xfrm>
          <a:off x="917879" y="943111"/>
          <a:ext cx="4353632" cy="2213278"/>
        </p:xfrm>
        <a:graphic>
          <a:graphicData uri="http://schemas.openxmlformats.org/drawingml/2006/table">
            <a:tbl>
              <a:tblPr/>
              <a:tblGrid>
                <a:gridCol w="798499">
                  <a:extLst>
                    <a:ext uri="{9D8B030D-6E8A-4147-A177-3AD203B41FA5}">
                      <a16:colId xmlns:a16="http://schemas.microsoft.com/office/drawing/2014/main" val="20000"/>
                    </a:ext>
                  </a:extLst>
                </a:gridCol>
                <a:gridCol w="3555133">
                  <a:extLst>
                    <a:ext uri="{9D8B030D-6E8A-4147-A177-3AD203B41FA5}">
                      <a16:colId xmlns:a16="http://schemas.microsoft.com/office/drawing/2014/main" val="20001"/>
                    </a:ext>
                  </a:extLst>
                </a:gridCol>
              </a:tblGrid>
              <a:tr h="22314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800"/>
                      </a:pPr>
                      <a:r>
                        <a:rPr lang="ja-JP" altLang="en-US" sz="1100">
                          <a:latin typeface="Meiryo" panose="020B0604030504040204" pitchFamily="34" charset="-128"/>
                          <a:ea typeface="Meiryo" panose="020B0604030504040204" pitchFamily="34" charset="-128"/>
                          <a:cs typeface="+mn-cs"/>
                          <a:sym typeface="Noto Sans CJK JP Bold"/>
                        </a:rPr>
                        <a:t>社名</a:t>
                      </a:r>
                    </a:p>
                  </a:txBody>
                  <a:tcPr marL="50867" marR="50867" marT="50867" marB="50867" anchor="ctr" horzOverflow="overflow">
                    <a:lnL w="0">
                      <a:miter lim="400000"/>
                    </a:lnL>
                    <a:lnR w="0">
                      <a:noFill/>
                      <a:miter lim="400000"/>
                    </a:lnR>
                    <a:lnT w="12700">
                      <a:solidFill>
                        <a:srgbClr val="B8B8B8"/>
                      </a:solidFill>
                      <a:miter lim="400000"/>
                    </a:lnT>
                    <a:lnB w="12700" cap="flat" cmpd="sng" algn="ctr">
                      <a:solidFill>
                        <a:srgbClr val="B8B8B8"/>
                      </a:solidFill>
                      <a:prstDash val="solid"/>
                      <a:miter lim="400000"/>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800"/>
                      </a:pPr>
                      <a:r>
                        <a:rPr lang="ja-JP" altLang="en-US" sz="1100">
                          <a:latin typeface="Meiryo" panose="020B0604030504040204" pitchFamily="34" charset="-128"/>
                          <a:ea typeface="Meiryo" panose="020B0604030504040204" pitchFamily="34" charset="-128"/>
                          <a:sym typeface="Noto Sans CJK JP Regular"/>
                        </a:rPr>
                        <a:t>株式会社</a:t>
                      </a:r>
                      <a:r>
                        <a:rPr lang="en-US" altLang="ja-JP" sz="1100" dirty="0">
                          <a:latin typeface="Meiryo" panose="020B0604030504040204" pitchFamily="34" charset="-128"/>
                          <a:ea typeface="Meiryo" panose="020B0604030504040204" pitchFamily="34" charset="-128"/>
                          <a:sym typeface="Noto Sans CJK JP Regular"/>
                        </a:rPr>
                        <a:t>Sun Asterisk </a:t>
                      </a:r>
                      <a:r>
                        <a:rPr lang="ja-JP" altLang="en-US" sz="1100">
                          <a:latin typeface="Meiryo" panose="020B0604030504040204" pitchFamily="34" charset="-128"/>
                          <a:ea typeface="Meiryo" panose="020B0604030504040204" pitchFamily="34" charset="-128"/>
                          <a:sym typeface="Noto Sans CJK JP Regular"/>
                        </a:rPr>
                        <a:t>（英語社名 </a:t>
                      </a:r>
                      <a:r>
                        <a:rPr lang="en-US" altLang="ja-JP" sz="1100" dirty="0">
                          <a:latin typeface="Meiryo" panose="020B0604030504040204" pitchFamily="34" charset="-128"/>
                          <a:ea typeface="Meiryo" panose="020B0604030504040204" pitchFamily="34" charset="-128"/>
                          <a:sym typeface="Noto Sans CJK JP Regular"/>
                        </a:rPr>
                        <a:t>Sun* Inc.</a:t>
                      </a:r>
                      <a:r>
                        <a:rPr lang="ja-JP" altLang="en-US" sz="1100">
                          <a:latin typeface="Meiryo" panose="020B0604030504040204" pitchFamily="34" charset="-128"/>
                          <a:ea typeface="Meiryo" panose="020B0604030504040204" pitchFamily="34" charset="-128"/>
                          <a:sym typeface="Noto Sans CJK JP Regular"/>
                        </a:rPr>
                        <a:t>）</a:t>
                      </a:r>
                    </a:p>
                  </a:txBody>
                  <a:tcPr marL="50867" marR="50867" marT="50867" marB="50867" anchor="ctr" horzOverflow="overflow">
                    <a:lnL w="0">
                      <a:noFill/>
                      <a:miter lim="400000"/>
                    </a:lnL>
                    <a:lnR w="0">
                      <a:miter lim="400000"/>
                    </a:lnR>
                    <a:lnT w="12700">
                      <a:solidFill>
                        <a:srgbClr val="B8B8B8"/>
                      </a:solidFill>
                      <a:miter lim="400000"/>
                    </a:lnT>
                    <a:lnB w="12700" cap="flat" cmpd="sng" algn="ctr">
                      <a:solidFill>
                        <a:srgbClr val="B8B8B8"/>
                      </a:solidFill>
                      <a:prstDash val="solid"/>
                      <a:miter lim="400000"/>
                      <a:headEnd type="none" w="med" len="med"/>
                      <a:tailEnd type="none" w="med" len="med"/>
                    </a:lnB>
                    <a:noFill/>
                  </a:tcPr>
                </a:tc>
                <a:extLst>
                  <a:ext uri="{0D108BD9-81ED-4DB2-BD59-A6C34878D82A}">
                    <a16:rowId xmlns:a16="http://schemas.microsoft.com/office/drawing/2014/main" val="2642286597"/>
                  </a:ext>
                </a:extLst>
              </a:tr>
              <a:tr h="22314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800"/>
                      </a:pPr>
                      <a:r>
                        <a:rPr lang="ja-JP" altLang="en-US" sz="1100">
                          <a:latin typeface="Meiryo" panose="020B0604030504040204" pitchFamily="34" charset="-128"/>
                          <a:ea typeface="Meiryo" panose="020B0604030504040204" pitchFamily="34" charset="-128"/>
                          <a:cs typeface="+mn-cs"/>
                          <a:sym typeface="Noto Sans CJK JP Bold"/>
                        </a:rPr>
                        <a:t>設立日</a:t>
                      </a:r>
                    </a:p>
                  </a:txBody>
                  <a:tcPr marL="50867" marR="50867" marT="50867" marB="50867" anchor="ctr" horzOverflow="overflow">
                    <a:lnL w="0">
                      <a:miter lim="400000"/>
                    </a:lnL>
                    <a:lnR w="0">
                      <a:noFill/>
                      <a:miter lim="400000"/>
                    </a:lnR>
                    <a:lnT w="12700">
                      <a:solidFill>
                        <a:srgbClr val="B8B8B8"/>
                      </a:solidFill>
                      <a:miter lim="400000"/>
                    </a:lnT>
                    <a:lnB w="12700" cap="flat" cmpd="sng" algn="ctr">
                      <a:solidFill>
                        <a:srgbClr val="B8B8B8"/>
                      </a:solidFill>
                      <a:prstDash val="solid"/>
                      <a:miter lim="400000"/>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800"/>
                      </a:pPr>
                      <a:r>
                        <a:rPr lang="en-US" altLang="ja-JP" sz="1100" dirty="0">
                          <a:latin typeface="Meiryo" panose="020B0604030504040204" pitchFamily="34" charset="-128"/>
                          <a:ea typeface="Meiryo" panose="020B0604030504040204" pitchFamily="34" charset="-128"/>
                          <a:sym typeface="Noto Sans CJK JP Regular"/>
                        </a:rPr>
                        <a:t>2013</a:t>
                      </a:r>
                      <a:r>
                        <a:rPr lang="ja-JP" altLang="en-US" sz="1100">
                          <a:latin typeface="Meiryo" panose="020B0604030504040204" pitchFamily="34" charset="-128"/>
                          <a:ea typeface="Meiryo" panose="020B0604030504040204" pitchFamily="34" charset="-128"/>
                          <a:sym typeface="Noto Sans CJK JP Regular"/>
                        </a:rPr>
                        <a:t>年</a:t>
                      </a:r>
                      <a:r>
                        <a:rPr lang="en-US" altLang="ja-JP" sz="1100" dirty="0">
                          <a:latin typeface="Meiryo" panose="020B0604030504040204" pitchFamily="34" charset="-128"/>
                          <a:ea typeface="Meiryo" panose="020B0604030504040204" pitchFamily="34" charset="-128"/>
                          <a:sym typeface="Noto Sans CJK JP Regular"/>
                        </a:rPr>
                        <a:t>3</a:t>
                      </a:r>
                      <a:r>
                        <a:rPr lang="ja-JP" altLang="en-US" sz="1100">
                          <a:latin typeface="Meiryo" panose="020B0604030504040204" pitchFamily="34" charset="-128"/>
                          <a:ea typeface="Meiryo" panose="020B0604030504040204" pitchFamily="34" charset="-128"/>
                          <a:sym typeface="Noto Sans CJK JP Regular"/>
                        </a:rPr>
                        <a:t>月</a:t>
                      </a:r>
                    </a:p>
                  </a:txBody>
                  <a:tcPr marL="50867" marR="50867" marT="50867" marB="50867" anchor="ctr" horzOverflow="overflow">
                    <a:lnL w="0">
                      <a:noFill/>
                      <a:miter lim="400000"/>
                    </a:lnL>
                    <a:lnR w="0">
                      <a:miter lim="400000"/>
                    </a:lnR>
                    <a:lnT w="12700">
                      <a:solidFill>
                        <a:srgbClr val="B8B8B8"/>
                      </a:solidFill>
                      <a:miter lim="400000"/>
                    </a:lnT>
                    <a:lnB w="12700" cap="flat" cmpd="sng" algn="ctr">
                      <a:solidFill>
                        <a:srgbClr val="B8B8B8"/>
                      </a:solidFill>
                      <a:prstDash val="solid"/>
                      <a:miter lim="400000"/>
                      <a:headEnd type="none" w="med" len="med"/>
                      <a:tailEnd type="none" w="med" len="med"/>
                    </a:lnB>
                    <a:noFill/>
                  </a:tcPr>
                </a:tc>
                <a:extLst>
                  <a:ext uri="{0D108BD9-81ED-4DB2-BD59-A6C34878D82A}">
                    <a16:rowId xmlns:a16="http://schemas.microsoft.com/office/drawing/2014/main" val="113244655"/>
                  </a:ext>
                </a:extLst>
              </a:tr>
              <a:tr h="223147">
                <a:tc>
                  <a:txBody>
                    <a:bodyPr/>
                    <a:lstStyle/>
                    <a:p>
                      <a:pPr algn="l" defTabSz="914400">
                        <a:defRPr sz="1800"/>
                      </a:pPr>
                      <a:r>
                        <a:rPr sz="1100" dirty="0" err="1">
                          <a:latin typeface="Meiryo" panose="020B0604030504040204" pitchFamily="34" charset="-128"/>
                          <a:ea typeface="Meiryo" panose="020B0604030504040204" pitchFamily="34" charset="-128"/>
                          <a:cs typeface="+mn-cs"/>
                          <a:sym typeface="Noto Sans CJK JP Bold"/>
                        </a:rPr>
                        <a:t>資本金</a:t>
                      </a:r>
                      <a:endParaRPr sz="1100" dirty="0">
                        <a:latin typeface="Meiryo" panose="020B0604030504040204" pitchFamily="34" charset="-128"/>
                        <a:ea typeface="Meiryo" panose="020B0604030504040204" pitchFamily="34" charset="-128"/>
                        <a:cs typeface="+mn-cs"/>
                        <a:sym typeface="Noto Sans CJK JP Bold"/>
                      </a:endParaRPr>
                    </a:p>
                  </a:txBody>
                  <a:tcPr marL="50867" marR="50867" marT="50867" marB="50867" anchor="ctr" horzOverflow="overflow">
                    <a:lnL w="0">
                      <a:miter lim="400000"/>
                    </a:lnL>
                    <a:lnR w="0">
                      <a:miter lim="400000"/>
                    </a:lnR>
                    <a:lnT w="12700">
                      <a:solidFill>
                        <a:srgbClr val="B8B8B8"/>
                      </a:solidFill>
                      <a:miter lim="400000"/>
                    </a:lnT>
                    <a:lnB w="12700">
                      <a:solidFill>
                        <a:srgbClr val="B8B8B8"/>
                      </a:solidFill>
                      <a:miter lim="400000"/>
                    </a:lnB>
                    <a:noFill/>
                  </a:tcPr>
                </a:tc>
                <a:tc>
                  <a:txBody>
                    <a:bodyPr/>
                    <a:lstStyle/>
                    <a:p>
                      <a:pPr algn="l" defTabSz="914400">
                        <a:defRPr sz="1800"/>
                      </a:pPr>
                      <a:r>
                        <a:rPr sz="1100" dirty="0">
                          <a:latin typeface="Meiryo" panose="020B0604030504040204" pitchFamily="34" charset="-128"/>
                          <a:ea typeface="Meiryo" panose="020B0604030504040204" pitchFamily="34" charset="-128"/>
                          <a:sym typeface="Noto Sans CJK JP Regular"/>
                        </a:rPr>
                        <a:t>1</a:t>
                      </a:r>
                      <a:r>
                        <a:rPr lang="en-US" altLang="ja-JP" sz="1100" dirty="0">
                          <a:latin typeface="Meiryo" panose="020B0604030504040204" pitchFamily="34" charset="-128"/>
                          <a:ea typeface="Meiryo" panose="020B0604030504040204" pitchFamily="34" charset="-128"/>
                          <a:sym typeface="Noto Sans CJK JP Regular"/>
                        </a:rPr>
                        <a:t>5</a:t>
                      </a:r>
                      <a:r>
                        <a:rPr sz="1100" dirty="0">
                          <a:latin typeface="Meiryo" panose="020B0604030504040204" pitchFamily="34" charset="-128"/>
                          <a:ea typeface="Meiryo" panose="020B0604030504040204" pitchFamily="34" charset="-128"/>
                          <a:sym typeface="Noto Sans CJK JP Regular"/>
                        </a:rPr>
                        <a:t>億9,</a:t>
                      </a:r>
                      <a:r>
                        <a:rPr lang="en-US" altLang="ja-JP" sz="1100" dirty="0">
                          <a:latin typeface="Meiryo" panose="020B0604030504040204" pitchFamily="34" charset="-128"/>
                          <a:ea typeface="Meiryo" panose="020B0604030504040204" pitchFamily="34" charset="-128"/>
                          <a:sym typeface="Noto Sans CJK JP Regular"/>
                        </a:rPr>
                        <a:t>60</a:t>
                      </a:r>
                      <a:r>
                        <a:rPr sz="1100" dirty="0">
                          <a:latin typeface="Meiryo" panose="020B0604030504040204" pitchFamily="34" charset="-128"/>
                          <a:ea typeface="Meiryo" panose="020B0604030504040204" pitchFamily="34" charset="-128"/>
                          <a:sym typeface="Noto Sans CJK JP Regular"/>
                        </a:rPr>
                        <a:t>0万円 (</a:t>
                      </a:r>
                      <a:r>
                        <a:rPr sz="1100" dirty="0" err="1">
                          <a:latin typeface="Meiryo" panose="020B0604030504040204" pitchFamily="34" charset="-128"/>
                          <a:ea typeface="Meiryo" panose="020B0604030504040204" pitchFamily="34" charset="-128"/>
                          <a:sym typeface="Noto Sans CJK JP Regular"/>
                        </a:rPr>
                        <a:t>資本準備金含む</a:t>
                      </a:r>
                      <a:r>
                        <a:rPr sz="1100" dirty="0">
                          <a:latin typeface="Meiryo" panose="020B0604030504040204" pitchFamily="34" charset="-128"/>
                          <a:ea typeface="Meiryo" panose="020B0604030504040204" pitchFamily="34" charset="-128"/>
                          <a:sym typeface="Noto Sans CJK JP Regular"/>
                        </a:rPr>
                        <a:t>)</a:t>
                      </a:r>
                    </a:p>
                  </a:txBody>
                  <a:tcPr marL="50867" marR="50867" marT="50867" marB="50867" anchor="ctr" horzOverflow="overflow">
                    <a:lnL w="0">
                      <a:miter lim="400000"/>
                    </a:lnL>
                    <a:lnR w="0">
                      <a:miter lim="400000"/>
                    </a:lnR>
                    <a:lnT w="12700">
                      <a:solidFill>
                        <a:srgbClr val="B8B8B8"/>
                      </a:solidFill>
                      <a:miter lim="400000"/>
                    </a:lnT>
                    <a:lnB w="12700">
                      <a:solidFill>
                        <a:srgbClr val="B8B8B8"/>
                      </a:solidFill>
                      <a:miter lim="400000"/>
                    </a:lnB>
                    <a:noFill/>
                  </a:tcPr>
                </a:tc>
                <a:extLst>
                  <a:ext uri="{0D108BD9-81ED-4DB2-BD59-A6C34878D82A}">
                    <a16:rowId xmlns:a16="http://schemas.microsoft.com/office/drawing/2014/main" val="10002"/>
                  </a:ext>
                </a:extLst>
              </a:tr>
              <a:tr h="223147">
                <a:tc>
                  <a:txBody>
                    <a:bodyPr/>
                    <a:lstStyle/>
                    <a:p>
                      <a:pPr algn="l" defTabSz="914400">
                        <a:defRPr sz="1800"/>
                      </a:pPr>
                      <a:r>
                        <a:rPr sz="1100">
                          <a:latin typeface="Meiryo" panose="020B0604030504040204" pitchFamily="34" charset="-128"/>
                          <a:ea typeface="Meiryo" panose="020B0604030504040204" pitchFamily="34" charset="-128"/>
                          <a:cs typeface="+mn-cs"/>
                          <a:sym typeface="Noto Sans CJK JP Bold"/>
                        </a:rPr>
                        <a:t>本社</a:t>
                      </a:r>
                    </a:p>
                  </a:txBody>
                  <a:tcPr marL="50867" marR="50867" marT="50867" marB="50867" anchor="ctr" horzOverflow="overflow">
                    <a:lnL w="0">
                      <a:miter lim="400000"/>
                    </a:lnL>
                    <a:lnR w="0">
                      <a:miter lim="400000"/>
                    </a:lnR>
                    <a:lnT w="12700">
                      <a:solidFill>
                        <a:srgbClr val="B8B8B8"/>
                      </a:solidFill>
                      <a:miter lim="400000"/>
                    </a:lnT>
                    <a:lnB w="12700">
                      <a:solidFill>
                        <a:srgbClr val="B8B8B8"/>
                      </a:solidFill>
                      <a:miter lim="400000"/>
                    </a:lnB>
                    <a:noFill/>
                  </a:tcPr>
                </a:tc>
                <a:tc>
                  <a:txBody>
                    <a:bodyPr/>
                    <a:lstStyle/>
                    <a:p>
                      <a:pPr algn="l" defTabSz="914400">
                        <a:defRPr sz="1800"/>
                      </a:pPr>
                      <a:r>
                        <a:rPr sz="1100" dirty="0">
                          <a:latin typeface="Meiryo" panose="020B0604030504040204" pitchFamily="34" charset="-128"/>
                          <a:ea typeface="Meiryo" panose="020B0604030504040204" pitchFamily="34" charset="-128"/>
                          <a:sym typeface="Noto Sans CJK JP Regular"/>
                        </a:rPr>
                        <a:t>東京都千代田区神田紺屋町15番地</a:t>
                      </a:r>
                    </a:p>
                  </a:txBody>
                  <a:tcPr marL="50867" marR="50867" marT="50867" marB="50867" anchor="ctr" horzOverflow="overflow">
                    <a:lnL w="0">
                      <a:miter lim="400000"/>
                    </a:lnL>
                    <a:lnR w="0">
                      <a:miter lim="400000"/>
                    </a:lnR>
                    <a:lnT w="12700">
                      <a:solidFill>
                        <a:srgbClr val="B8B8B8"/>
                      </a:solidFill>
                      <a:miter lim="400000"/>
                    </a:lnT>
                    <a:lnB w="12700">
                      <a:solidFill>
                        <a:srgbClr val="B8B8B8"/>
                      </a:solidFill>
                      <a:miter lim="400000"/>
                    </a:lnB>
                    <a:noFill/>
                  </a:tcPr>
                </a:tc>
                <a:extLst>
                  <a:ext uri="{0D108BD9-81ED-4DB2-BD59-A6C34878D82A}">
                    <a16:rowId xmlns:a16="http://schemas.microsoft.com/office/drawing/2014/main" val="10003"/>
                  </a:ext>
                </a:extLst>
              </a:tr>
              <a:tr h="355706">
                <a:tc>
                  <a:txBody>
                    <a:bodyPr/>
                    <a:lstStyle/>
                    <a:p>
                      <a:pPr algn="l" defTabSz="914400">
                        <a:defRPr sz="1800"/>
                      </a:pPr>
                      <a:r>
                        <a:rPr sz="1100">
                          <a:latin typeface="Meiryo" panose="020B0604030504040204" pitchFamily="34" charset="-128"/>
                          <a:ea typeface="Meiryo" panose="020B0604030504040204" pitchFamily="34" charset="-128"/>
                          <a:cs typeface="+mn-cs"/>
                          <a:sym typeface="Noto Sans CJK JP Bold"/>
                        </a:rPr>
                        <a:t>拠点</a:t>
                      </a:r>
                    </a:p>
                  </a:txBody>
                  <a:tcPr marL="50867" marR="50867" marT="50867" marB="50867" anchor="ctr" horzOverflow="overflow">
                    <a:lnL w="0">
                      <a:miter lim="400000"/>
                    </a:lnL>
                    <a:lnR w="0">
                      <a:miter lim="400000"/>
                    </a:lnR>
                    <a:lnT w="12700">
                      <a:solidFill>
                        <a:srgbClr val="B8B8B8"/>
                      </a:solidFill>
                      <a:miter lim="400000"/>
                    </a:lnT>
                    <a:lnB w="12700">
                      <a:solidFill>
                        <a:srgbClr val="B8B8B8"/>
                      </a:solidFill>
                      <a:miter lim="400000"/>
                    </a:lnB>
                    <a:noFill/>
                  </a:tcPr>
                </a:tc>
                <a:tc>
                  <a:txBody>
                    <a:bodyPr/>
                    <a:lstStyle/>
                    <a:p>
                      <a:pPr algn="l" defTabSz="914400">
                        <a:defRPr sz="2200">
                          <a:sym typeface="Noto Sans CJK JP Regular"/>
                        </a:defRPr>
                      </a:pPr>
                      <a:r>
                        <a:rPr sz="1100" dirty="0">
                          <a:latin typeface="Meiryo" panose="020B0604030504040204" pitchFamily="34" charset="-128"/>
                          <a:ea typeface="Meiryo" panose="020B0604030504040204" pitchFamily="34" charset="-128"/>
                        </a:rPr>
                        <a:t>4ヶ国、6都市   </a:t>
                      </a:r>
                      <a:endParaRPr lang="en-US" altLang="ja-JP" sz="1100" dirty="0">
                        <a:latin typeface="Meiryo" panose="020B0604030504040204" pitchFamily="34" charset="-128"/>
                        <a:ea typeface="Meiryo" panose="020B0604030504040204" pitchFamily="34" charset="-128"/>
                      </a:endParaRPr>
                    </a:p>
                    <a:p>
                      <a:pPr algn="l" defTabSz="914400">
                        <a:defRPr sz="2200">
                          <a:sym typeface="Noto Sans CJK JP Regular"/>
                        </a:defRPr>
                      </a:pPr>
                      <a:r>
                        <a:rPr sz="1050" dirty="0" err="1">
                          <a:latin typeface="Meiryo" panose="020B0604030504040204" pitchFamily="34" charset="-128"/>
                          <a:ea typeface="Meiryo" panose="020B0604030504040204" pitchFamily="34" charset="-128"/>
                        </a:rPr>
                        <a:t>東京、ハノイ、ホーチミン、ダナン、セブ、プノンペン</a:t>
                      </a:r>
                      <a:endParaRPr sz="1050" dirty="0">
                        <a:latin typeface="Meiryo" panose="020B0604030504040204" pitchFamily="34" charset="-128"/>
                        <a:ea typeface="Meiryo" panose="020B0604030504040204" pitchFamily="34" charset="-128"/>
                      </a:endParaRPr>
                    </a:p>
                  </a:txBody>
                  <a:tcPr marL="50867" marR="50867" marT="50867" marB="50867" anchor="ctr" horzOverflow="overflow">
                    <a:lnL w="0">
                      <a:miter lim="400000"/>
                    </a:lnL>
                    <a:lnR w="0">
                      <a:miter lim="400000"/>
                    </a:lnR>
                    <a:lnT w="12700">
                      <a:solidFill>
                        <a:srgbClr val="B8B8B8"/>
                      </a:solidFill>
                      <a:miter lim="400000"/>
                    </a:lnT>
                    <a:lnB w="12700">
                      <a:solidFill>
                        <a:srgbClr val="B8B8B8"/>
                      </a:solidFill>
                      <a:miter lim="400000"/>
                    </a:lnB>
                    <a:noFill/>
                  </a:tcPr>
                </a:tc>
                <a:extLst>
                  <a:ext uri="{0D108BD9-81ED-4DB2-BD59-A6C34878D82A}">
                    <a16:rowId xmlns:a16="http://schemas.microsoft.com/office/drawing/2014/main" val="10004"/>
                  </a:ext>
                </a:extLst>
              </a:tr>
              <a:tr h="223147">
                <a:tc>
                  <a:txBody>
                    <a:bodyPr/>
                    <a:lstStyle/>
                    <a:p>
                      <a:pPr algn="l" defTabSz="914400">
                        <a:defRPr sz="1800"/>
                      </a:pPr>
                      <a:r>
                        <a:rPr sz="1100">
                          <a:latin typeface="Meiryo" panose="020B0604030504040204" pitchFamily="34" charset="-128"/>
                          <a:ea typeface="Meiryo" panose="020B0604030504040204" pitchFamily="34" charset="-128"/>
                          <a:cs typeface="+mn-cs"/>
                          <a:sym typeface="Noto Sans CJK JP Bold"/>
                        </a:rPr>
                        <a:t>従業員数</a:t>
                      </a:r>
                    </a:p>
                  </a:txBody>
                  <a:tcPr marL="50867" marR="50867" marT="50867" marB="50867" anchor="ctr" horzOverflow="overflow">
                    <a:lnL w="0">
                      <a:miter lim="400000"/>
                    </a:lnL>
                    <a:lnR w="0">
                      <a:miter lim="400000"/>
                    </a:lnR>
                    <a:lnT w="12700">
                      <a:solidFill>
                        <a:srgbClr val="B8B8B8"/>
                      </a:solidFill>
                      <a:miter lim="400000"/>
                    </a:lnT>
                    <a:lnB w="12700">
                      <a:solidFill>
                        <a:srgbClr val="B8B8B8"/>
                      </a:solidFill>
                      <a:miter lim="400000"/>
                    </a:lnB>
                    <a:noFill/>
                  </a:tcPr>
                </a:tc>
                <a:tc>
                  <a:txBody>
                    <a:bodyPr/>
                    <a:lstStyle/>
                    <a:p>
                      <a:pPr algn="l" defTabSz="914400">
                        <a:defRPr sz="1800"/>
                      </a:pPr>
                      <a:r>
                        <a:rPr sz="1100">
                          <a:latin typeface="Meiryo" panose="020B0604030504040204" pitchFamily="34" charset="-128"/>
                          <a:ea typeface="Meiryo" panose="020B0604030504040204" pitchFamily="34" charset="-128"/>
                          <a:sym typeface="Noto Sans CJK JP Regular"/>
                        </a:rPr>
                        <a:t>約1500人（国内200人）</a:t>
                      </a:r>
                    </a:p>
                  </a:txBody>
                  <a:tcPr marL="50867" marR="50867" marT="50867" marB="50867" anchor="ctr" horzOverflow="overflow">
                    <a:lnL w="0">
                      <a:miter lim="400000"/>
                    </a:lnL>
                    <a:lnR w="0">
                      <a:miter lim="400000"/>
                    </a:lnR>
                    <a:lnT w="12700">
                      <a:solidFill>
                        <a:srgbClr val="B8B8B8"/>
                      </a:solidFill>
                      <a:miter lim="400000"/>
                    </a:lnT>
                    <a:lnB w="12700">
                      <a:solidFill>
                        <a:srgbClr val="B8B8B8"/>
                      </a:solidFill>
                      <a:miter lim="400000"/>
                    </a:lnB>
                    <a:noFill/>
                  </a:tcPr>
                </a:tc>
                <a:extLst>
                  <a:ext uri="{0D108BD9-81ED-4DB2-BD59-A6C34878D82A}">
                    <a16:rowId xmlns:a16="http://schemas.microsoft.com/office/drawing/2014/main" val="10005"/>
                  </a:ext>
                </a:extLst>
              </a:tr>
              <a:tr h="362018">
                <a:tc>
                  <a:txBody>
                    <a:bodyPr/>
                    <a:lstStyle/>
                    <a:p>
                      <a:pPr algn="l" defTabSz="914400">
                        <a:defRPr sz="1800"/>
                      </a:pPr>
                      <a:r>
                        <a:rPr sz="1100" dirty="0" err="1">
                          <a:latin typeface="Meiryo" panose="020B0604030504040204" pitchFamily="34" charset="-128"/>
                          <a:ea typeface="Meiryo" panose="020B0604030504040204" pitchFamily="34" charset="-128"/>
                          <a:cs typeface="+mn-cs"/>
                          <a:sym typeface="Noto Sans CJK JP Bold"/>
                        </a:rPr>
                        <a:t>事業内容</a:t>
                      </a:r>
                      <a:endParaRPr sz="1100" dirty="0">
                        <a:latin typeface="Meiryo" panose="020B0604030504040204" pitchFamily="34" charset="-128"/>
                        <a:ea typeface="Meiryo" panose="020B0604030504040204" pitchFamily="34" charset="-128"/>
                        <a:cs typeface="+mn-cs"/>
                        <a:sym typeface="Noto Sans CJK JP Bold"/>
                      </a:endParaRPr>
                    </a:p>
                  </a:txBody>
                  <a:tcPr marL="50867" marR="50867" marT="50867" marB="50867" anchor="ctr" horzOverflow="overflow">
                    <a:lnL w="0">
                      <a:miter lim="400000"/>
                    </a:lnL>
                    <a:lnR w="0">
                      <a:miter lim="400000"/>
                    </a:lnR>
                    <a:lnT w="12700">
                      <a:solidFill>
                        <a:srgbClr val="B8B8B8"/>
                      </a:solidFill>
                      <a:miter lim="400000"/>
                    </a:lnT>
                    <a:lnB w="12700">
                      <a:solidFill>
                        <a:srgbClr val="B8B8B8"/>
                      </a:solidFill>
                      <a:miter lim="400000"/>
                    </a:lnB>
                    <a:noFill/>
                  </a:tcPr>
                </a:tc>
                <a:tc>
                  <a:txBody>
                    <a:bodyPr/>
                    <a:lstStyle/>
                    <a:p>
                      <a:pPr algn="l" defTabSz="914400">
                        <a:defRPr sz="1800"/>
                      </a:pPr>
                      <a:r>
                        <a:rPr sz="1100" dirty="0" err="1">
                          <a:latin typeface="Meiryo" panose="020B0604030504040204" pitchFamily="34" charset="-128"/>
                          <a:ea typeface="Meiryo" panose="020B0604030504040204" pitchFamily="34" charset="-128"/>
                          <a:sym typeface="Noto Sans CJK JP Regular"/>
                        </a:rPr>
                        <a:t>クリエイティブスタジオ事業</a:t>
                      </a:r>
                      <a:endParaRPr lang="en-US" altLang="ja-JP" sz="1100" dirty="0">
                        <a:latin typeface="Meiryo" panose="020B0604030504040204" pitchFamily="34" charset="-128"/>
                        <a:ea typeface="Meiryo" panose="020B0604030504040204" pitchFamily="34" charset="-128"/>
                        <a:sym typeface="Noto Sans CJK JP Regular"/>
                      </a:endParaRPr>
                    </a:p>
                    <a:p>
                      <a:pPr algn="l" defTabSz="914400">
                        <a:defRPr sz="1800"/>
                      </a:pPr>
                      <a:r>
                        <a:rPr lang="ja-JP" altLang="en-US" sz="1100">
                          <a:latin typeface="Meiryo" panose="020B0604030504040204" pitchFamily="34" charset="-128"/>
                          <a:ea typeface="Meiryo" panose="020B0604030504040204" pitchFamily="34" charset="-128"/>
                          <a:sym typeface="Noto Sans CJK JP Regular"/>
                        </a:rPr>
                        <a:t>教育事業</a:t>
                      </a:r>
                      <a:endParaRPr sz="1100" dirty="0">
                        <a:latin typeface="Meiryo" panose="020B0604030504040204" pitchFamily="34" charset="-128"/>
                        <a:ea typeface="Meiryo" panose="020B0604030504040204" pitchFamily="34" charset="-128"/>
                        <a:sym typeface="Noto Sans CJK JP Regular"/>
                      </a:endParaRPr>
                    </a:p>
                  </a:txBody>
                  <a:tcPr marL="50867" marR="50867" marT="50867" marB="50867" anchor="ctr" horzOverflow="overflow">
                    <a:lnL w="0">
                      <a:miter lim="400000"/>
                    </a:lnL>
                    <a:lnR w="0">
                      <a:miter lim="400000"/>
                    </a:lnR>
                    <a:lnT w="12700">
                      <a:solidFill>
                        <a:srgbClr val="B8B8B8"/>
                      </a:solidFill>
                      <a:miter lim="400000"/>
                    </a:lnT>
                    <a:lnB w="12700">
                      <a:solidFill>
                        <a:srgbClr val="B8B8B8"/>
                      </a:solidFill>
                      <a:miter lim="400000"/>
                    </a:lnB>
                    <a:noFill/>
                  </a:tcPr>
                </a:tc>
                <a:extLst>
                  <a:ext uri="{0D108BD9-81ED-4DB2-BD59-A6C34878D82A}">
                    <a16:rowId xmlns:a16="http://schemas.microsoft.com/office/drawing/2014/main" val="10006"/>
                  </a:ext>
                </a:extLst>
              </a:tr>
            </a:tbl>
          </a:graphicData>
        </a:graphic>
      </p:graphicFrame>
      <p:sp>
        <p:nvSpPr>
          <p:cNvPr id="2" name="テキスト ボックス 1">
            <a:extLst>
              <a:ext uri="{FF2B5EF4-FFF2-40B4-BE49-F238E27FC236}">
                <a16:creationId xmlns:a16="http://schemas.microsoft.com/office/drawing/2014/main" id="{8BED4758-EEED-0A4F-B404-6F7DEA504AEB}"/>
              </a:ext>
            </a:extLst>
          </p:cNvPr>
          <p:cNvSpPr txBox="1"/>
          <p:nvPr/>
        </p:nvSpPr>
        <p:spPr>
          <a:xfrm>
            <a:off x="840502" y="322258"/>
            <a:ext cx="5605935" cy="584775"/>
          </a:xfrm>
          <a:prstGeom prst="rect">
            <a:avLst/>
          </a:prstGeom>
          <a:noFill/>
        </p:spPr>
        <p:txBody>
          <a:bodyPr wrap="square" rtlCol="0">
            <a:spAutoFit/>
          </a:bodyPr>
          <a:lstStyle/>
          <a:p>
            <a:pPr algn="l"/>
            <a:r>
              <a:rPr lang="en-US" altLang="ja-JP" sz="3200" dirty="0">
                <a:solidFill>
                  <a:srgbClr val="FF0000"/>
                </a:solidFill>
                <a:latin typeface="Meiryo" panose="020B0604030504040204" pitchFamily="34" charset="-128"/>
                <a:ea typeface="Meiryo" panose="020B0604030504040204" pitchFamily="34" charset="-128"/>
              </a:rPr>
              <a:t>Company </a:t>
            </a:r>
            <a:r>
              <a:rPr lang="en-US" altLang="ja-JP" sz="3200" b="1" dirty="0">
                <a:solidFill>
                  <a:srgbClr val="FF0000"/>
                </a:solidFill>
                <a:latin typeface="Meiryo" panose="020B0604030504040204" pitchFamily="34" charset="-128"/>
                <a:ea typeface="Meiryo" panose="020B0604030504040204" pitchFamily="34" charset="-128"/>
              </a:rPr>
              <a:t>Overview</a:t>
            </a:r>
            <a:endParaRPr lang="ja-JP" altLang="en-US" sz="3200" b="1">
              <a:solidFill>
                <a:srgbClr val="FF0000"/>
              </a:solidFill>
              <a:latin typeface="Meiryo" panose="020B0604030504040204" pitchFamily="34" charset="-128"/>
              <a:ea typeface="Meiryo" panose="020B0604030504040204" pitchFamily="34" charset="-128"/>
            </a:endParaRPr>
          </a:p>
        </p:txBody>
      </p:sp>
      <p:sp>
        <p:nvSpPr>
          <p:cNvPr id="47" name="テキスト ボックス 46">
            <a:extLst>
              <a:ext uri="{FF2B5EF4-FFF2-40B4-BE49-F238E27FC236}">
                <a16:creationId xmlns:a16="http://schemas.microsoft.com/office/drawing/2014/main" id="{97DBC972-438D-0B4C-9227-A95ADBD2FF2F}"/>
              </a:ext>
            </a:extLst>
          </p:cNvPr>
          <p:cNvSpPr txBox="1"/>
          <p:nvPr/>
        </p:nvSpPr>
        <p:spPr>
          <a:xfrm>
            <a:off x="11789168" y="6413158"/>
            <a:ext cx="184731" cy="369332"/>
          </a:xfrm>
          <a:prstGeom prst="rect">
            <a:avLst/>
          </a:prstGeom>
          <a:noFill/>
        </p:spPr>
        <p:txBody>
          <a:bodyPr wrap="none" rtlCol="0">
            <a:spAutoFit/>
          </a:bodyPr>
          <a:lstStyle/>
          <a:p>
            <a:endParaRPr kumimoji="1" lang="ja-JP" altLang="en-US">
              <a:latin typeface="Apple Chancery" panose="03020702040506060504" pitchFamily="66" charset="-79"/>
              <a:cs typeface="Apple Chancery" panose="03020702040506060504" pitchFamily="66" charset="-79"/>
            </a:endParaRPr>
          </a:p>
        </p:txBody>
      </p:sp>
      <p:sp>
        <p:nvSpPr>
          <p:cNvPr id="48" name="テキスト ボックス 47">
            <a:extLst>
              <a:ext uri="{FF2B5EF4-FFF2-40B4-BE49-F238E27FC236}">
                <a16:creationId xmlns:a16="http://schemas.microsoft.com/office/drawing/2014/main" id="{B212055D-C50B-9E41-893D-8882BD351C9D}"/>
              </a:ext>
            </a:extLst>
          </p:cNvPr>
          <p:cNvSpPr txBox="1"/>
          <p:nvPr/>
        </p:nvSpPr>
        <p:spPr>
          <a:xfrm>
            <a:off x="11789168" y="6413158"/>
            <a:ext cx="290464"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3</a:t>
            </a:r>
            <a:endParaRPr kumimoji="1" lang="ja-JP" altLang="en-US">
              <a:latin typeface="Apple Chancery" panose="03020702040506060504" pitchFamily="66" charset="-79"/>
              <a:cs typeface="Apple Chancery" panose="03020702040506060504" pitchFamily="66" charset="-79"/>
            </a:endParaRPr>
          </a:p>
        </p:txBody>
      </p:sp>
      <p:pic>
        <p:nvPicPr>
          <p:cNvPr id="49" name="Picture 27" descr="A close up of a logo&#10;&#10;Description automatically generated">
            <a:extLst>
              <a:ext uri="{FF2B5EF4-FFF2-40B4-BE49-F238E27FC236}">
                <a16:creationId xmlns:a16="http://schemas.microsoft.com/office/drawing/2014/main" id="{45FF691E-AC93-5C42-8749-A5814B0D5152}"/>
              </a:ext>
            </a:extLst>
          </p:cNvPr>
          <p:cNvPicPr>
            <a:picLocks noChangeAspect="1"/>
          </p:cNvPicPr>
          <p:nvPr/>
        </p:nvPicPr>
        <p:blipFill rotWithShape="1">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30230" y="313852"/>
            <a:ext cx="761160" cy="315390"/>
          </a:xfrm>
          <a:prstGeom prst="rect">
            <a:avLst/>
          </a:prstGeom>
        </p:spPr>
      </p:pic>
    </p:spTree>
    <p:extLst>
      <p:ext uri="{BB962C8B-B14F-4D97-AF65-F5344CB8AC3E}">
        <p14:creationId xmlns:p14="http://schemas.microsoft.com/office/powerpoint/2010/main" val="10532873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7"/>
        <p:cNvGrpSpPr/>
        <p:nvPr/>
      </p:nvGrpSpPr>
      <p:grpSpPr>
        <a:xfrm>
          <a:off x="0" y="0"/>
          <a:ext cx="0" cy="0"/>
          <a:chOff x="0" y="0"/>
          <a:chExt cx="0" cy="0"/>
        </a:xfrm>
      </p:grpSpPr>
      <p:sp>
        <p:nvSpPr>
          <p:cNvPr id="78" name="Google Shape;78;p19"/>
          <p:cNvSpPr txBox="1"/>
          <p:nvPr/>
        </p:nvSpPr>
        <p:spPr>
          <a:xfrm>
            <a:off x="0" y="2738116"/>
            <a:ext cx="12192000" cy="1650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altLang="ja-JP" sz="4050" b="1" kern="0" dirty="0">
                <a:solidFill>
                  <a:srgbClr val="FFFFFF"/>
                </a:solidFill>
                <a:latin typeface="Meiryo" panose="020B0604030504040204" pitchFamily="34" charset="-128"/>
                <a:ea typeface="Meiryo" panose="020B0604030504040204" pitchFamily="34" charset="-128"/>
                <a:cs typeface="Arial"/>
                <a:sym typeface="Arial"/>
              </a:rPr>
              <a:t>2. Global Education Unit(</a:t>
            </a:r>
            <a:r>
              <a:rPr lang="ja-JP" altLang="en-US" sz="4050" b="1" kern="0" dirty="0">
                <a:solidFill>
                  <a:srgbClr val="FFFFFF"/>
                </a:solidFill>
                <a:latin typeface="Meiryo" panose="020B0604030504040204" pitchFamily="34" charset="-128"/>
                <a:ea typeface="Meiryo" panose="020B0604030504040204" pitchFamily="34" charset="-128"/>
                <a:cs typeface="Arial"/>
                <a:sym typeface="Arial"/>
              </a:rPr>
              <a:t>教育事業</a:t>
            </a:r>
            <a:r>
              <a:rPr lang="en-US" altLang="ja-JP" sz="4050" b="1" kern="0" dirty="0">
                <a:solidFill>
                  <a:srgbClr val="FFFFFF"/>
                </a:solidFill>
                <a:latin typeface="Meiryo" panose="020B0604030504040204" pitchFamily="34" charset="-128"/>
                <a:ea typeface="Meiryo" panose="020B0604030504040204" pitchFamily="34" charset="-128"/>
                <a:cs typeface="Arial"/>
                <a:sym typeface="Arial"/>
              </a:rPr>
              <a:t>)</a:t>
            </a:r>
            <a:r>
              <a:rPr lang="ja-JP" altLang="en-US" sz="4050" kern="0" dirty="0">
                <a:solidFill>
                  <a:srgbClr val="FFFFFF"/>
                </a:solidFill>
                <a:latin typeface="Meiryo" panose="020B0604030504040204" pitchFamily="34" charset="-128"/>
                <a:ea typeface="Meiryo" panose="020B0604030504040204" pitchFamily="34" charset="-128"/>
                <a:cs typeface="Arial"/>
                <a:sym typeface="Arial"/>
              </a:rPr>
              <a:t>　</a:t>
            </a:r>
          </a:p>
        </p:txBody>
      </p:sp>
      <p:sp>
        <p:nvSpPr>
          <p:cNvPr id="3" name="テキスト ボックス 2">
            <a:extLst>
              <a:ext uri="{FF2B5EF4-FFF2-40B4-BE49-F238E27FC236}">
                <a16:creationId xmlns:a16="http://schemas.microsoft.com/office/drawing/2014/main" id="{A924EA5E-BC6E-2E4D-A88B-83A95A04200B}"/>
              </a:ext>
            </a:extLst>
          </p:cNvPr>
          <p:cNvSpPr txBox="1"/>
          <p:nvPr/>
        </p:nvSpPr>
        <p:spPr>
          <a:xfrm>
            <a:off x="11764454" y="6400801"/>
            <a:ext cx="327334" cy="369332"/>
          </a:xfrm>
          <a:prstGeom prst="rect">
            <a:avLst/>
          </a:prstGeom>
          <a:noFill/>
        </p:spPr>
        <p:txBody>
          <a:bodyPr wrap="none" rtlCol="0">
            <a:spAutoFit/>
          </a:bodyPr>
          <a:lstStyle/>
          <a:p>
            <a:r>
              <a:rPr kumimoji="1" lang="en-US" altLang="ja-JP" dirty="0">
                <a:solidFill>
                  <a:schemeClr val="bg1"/>
                </a:solidFill>
                <a:latin typeface="Apple Chancery" panose="03020702040506060504" pitchFamily="66" charset="-79"/>
                <a:cs typeface="Apple Chancery" panose="03020702040506060504" pitchFamily="66" charset="-79"/>
              </a:rPr>
              <a:t>4</a:t>
            </a:r>
            <a:endParaRPr kumimoji="1" lang="ja-JP" altLang="en-US">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262371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1487B2A4-DC80-314C-A3A1-EFF37658C756}"/>
              </a:ext>
            </a:extLst>
          </p:cNvPr>
          <p:cNvGrpSpPr/>
          <p:nvPr/>
        </p:nvGrpSpPr>
        <p:grpSpPr>
          <a:xfrm>
            <a:off x="673767" y="1432253"/>
            <a:ext cx="8566486" cy="4493024"/>
            <a:chOff x="800099" y="1247775"/>
            <a:chExt cx="4714875" cy="3028950"/>
          </a:xfrm>
          <a:effectLst>
            <a:outerShdw blurRad="50800" dist="38100" dir="2700000" algn="tl" rotWithShape="0">
              <a:prstClr val="black">
                <a:alpha val="40000"/>
              </a:prstClr>
            </a:outerShdw>
          </a:effectLst>
        </p:grpSpPr>
        <p:sp>
          <p:nvSpPr>
            <p:cNvPr id="11" name="Freeform 19">
              <a:extLst>
                <a:ext uri="{FF2B5EF4-FFF2-40B4-BE49-F238E27FC236}">
                  <a16:creationId xmlns:a16="http://schemas.microsoft.com/office/drawing/2014/main" id="{85075F0C-61A9-F54F-B8DA-31094A7356BE}"/>
                </a:ext>
              </a:extLst>
            </p:cNvPr>
            <p:cNvSpPr/>
            <p:nvPr/>
          </p:nvSpPr>
          <p:spPr>
            <a:xfrm>
              <a:off x="800099" y="1247775"/>
              <a:ext cx="4714875" cy="3028950"/>
            </a:xfrm>
            <a:custGeom>
              <a:avLst/>
              <a:gdLst>
                <a:gd name="connsiteX0" fmla="*/ 0 w 4724400"/>
                <a:gd name="connsiteY0" fmla="*/ 3000375 h 3000375"/>
                <a:gd name="connsiteX1" fmla="*/ 28575 w 4724400"/>
                <a:gd name="connsiteY1" fmla="*/ 0 h 3000375"/>
                <a:gd name="connsiteX2" fmla="*/ 4724400 w 4724400"/>
                <a:gd name="connsiteY2" fmla="*/ 19050 h 3000375"/>
                <a:gd name="connsiteX3" fmla="*/ 2838450 w 4724400"/>
                <a:gd name="connsiteY3" fmla="*/ 1514475 h 3000375"/>
                <a:gd name="connsiteX0" fmla="*/ 0 w 4714875"/>
                <a:gd name="connsiteY0" fmla="*/ 3028950 h 3028950"/>
                <a:gd name="connsiteX1" fmla="*/ 28575 w 4714875"/>
                <a:gd name="connsiteY1" fmla="*/ 28575 h 3028950"/>
                <a:gd name="connsiteX2" fmla="*/ 4714875 w 4714875"/>
                <a:gd name="connsiteY2" fmla="*/ 0 h 3028950"/>
                <a:gd name="connsiteX3" fmla="*/ 2838450 w 4714875"/>
                <a:gd name="connsiteY3" fmla="*/ 1543050 h 3028950"/>
                <a:gd name="connsiteX0" fmla="*/ 0 w 4714875"/>
                <a:gd name="connsiteY0" fmla="*/ 3028950 h 3028950"/>
                <a:gd name="connsiteX1" fmla="*/ 0 w 4714875"/>
                <a:gd name="connsiteY1" fmla="*/ 28575 h 3028950"/>
                <a:gd name="connsiteX2" fmla="*/ 4714875 w 4714875"/>
                <a:gd name="connsiteY2" fmla="*/ 0 h 3028950"/>
                <a:gd name="connsiteX3" fmla="*/ 2838450 w 4714875"/>
                <a:gd name="connsiteY3" fmla="*/ 1543050 h 3028950"/>
              </a:gdLst>
              <a:ahLst/>
              <a:cxnLst>
                <a:cxn ang="0">
                  <a:pos x="connsiteX0" y="connsiteY0"/>
                </a:cxn>
                <a:cxn ang="0">
                  <a:pos x="connsiteX1" y="connsiteY1"/>
                </a:cxn>
                <a:cxn ang="0">
                  <a:pos x="connsiteX2" y="connsiteY2"/>
                </a:cxn>
                <a:cxn ang="0">
                  <a:pos x="connsiteX3" y="connsiteY3"/>
                </a:cxn>
              </a:cxnLst>
              <a:rect l="l" t="t" r="r" b="b"/>
              <a:pathLst>
                <a:path w="4714875" h="3028950">
                  <a:moveTo>
                    <a:pt x="0" y="3028950"/>
                  </a:moveTo>
                  <a:lnTo>
                    <a:pt x="0" y="28575"/>
                  </a:lnTo>
                  <a:lnTo>
                    <a:pt x="4714875" y="0"/>
                  </a:lnTo>
                  <a:lnTo>
                    <a:pt x="2838450" y="1543050"/>
                  </a:lnTo>
                </a:path>
              </a:pathLst>
            </a:custGeom>
            <a:ln w="38100">
              <a:solidFill>
                <a:srgbClr val="FF22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sz="2400" dirty="0"/>
            </a:p>
          </p:txBody>
        </p:sp>
        <p:sp>
          <p:nvSpPr>
            <p:cNvPr id="12" name="Isosceles Triangle 20">
              <a:extLst>
                <a:ext uri="{FF2B5EF4-FFF2-40B4-BE49-F238E27FC236}">
                  <a16:creationId xmlns:a16="http://schemas.microsoft.com/office/drawing/2014/main" id="{37094501-614E-8A49-AA0F-C68ACA430990}"/>
                </a:ext>
              </a:extLst>
            </p:cNvPr>
            <p:cNvSpPr/>
            <p:nvPr/>
          </p:nvSpPr>
          <p:spPr>
            <a:xfrm rot="14109534">
              <a:off x="3397316" y="2717887"/>
              <a:ext cx="286380" cy="246879"/>
            </a:xfrm>
            <a:prstGeom prst="triangle">
              <a:avLst/>
            </a:prstGeom>
            <a:solidFill>
              <a:srgbClr val="FF22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400"/>
            </a:p>
          </p:txBody>
        </p:sp>
      </p:grpSp>
      <p:grpSp>
        <p:nvGrpSpPr>
          <p:cNvPr id="13" name="Group 6">
            <a:extLst>
              <a:ext uri="{FF2B5EF4-FFF2-40B4-BE49-F238E27FC236}">
                <a16:creationId xmlns:a16="http://schemas.microsoft.com/office/drawing/2014/main" id="{616490C0-0090-934E-8ACA-79F33B8F9856}"/>
              </a:ext>
            </a:extLst>
          </p:cNvPr>
          <p:cNvGrpSpPr/>
          <p:nvPr/>
        </p:nvGrpSpPr>
        <p:grpSpPr>
          <a:xfrm rot="10800000">
            <a:off x="2951747" y="1836721"/>
            <a:ext cx="8559478" cy="4502758"/>
            <a:chOff x="800099" y="1247775"/>
            <a:chExt cx="4714875" cy="3028950"/>
          </a:xfrm>
          <a:effectLst>
            <a:outerShdw blurRad="50800" dist="38100" dir="2700000" algn="tl" rotWithShape="0">
              <a:prstClr val="black">
                <a:alpha val="40000"/>
              </a:prstClr>
            </a:outerShdw>
          </a:effectLst>
        </p:grpSpPr>
        <p:sp>
          <p:nvSpPr>
            <p:cNvPr id="14" name="Freeform 17">
              <a:extLst>
                <a:ext uri="{FF2B5EF4-FFF2-40B4-BE49-F238E27FC236}">
                  <a16:creationId xmlns:a16="http://schemas.microsoft.com/office/drawing/2014/main" id="{B65AB0A2-20AC-FC43-91AA-BBF6D8A1E007}"/>
                </a:ext>
              </a:extLst>
            </p:cNvPr>
            <p:cNvSpPr/>
            <p:nvPr/>
          </p:nvSpPr>
          <p:spPr>
            <a:xfrm>
              <a:off x="800099" y="1247775"/>
              <a:ext cx="4714875" cy="3028950"/>
            </a:xfrm>
            <a:custGeom>
              <a:avLst/>
              <a:gdLst>
                <a:gd name="connsiteX0" fmla="*/ 0 w 4724400"/>
                <a:gd name="connsiteY0" fmla="*/ 3000375 h 3000375"/>
                <a:gd name="connsiteX1" fmla="*/ 28575 w 4724400"/>
                <a:gd name="connsiteY1" fmla="*/ 0 h 3000375"/>
                <a:gd name="connsiteX2" fmla="*/ 4724400 w 4724400"/>
                <a:gd name="connsiteY2" fmla="*/ 19050 h 3000375"/>
                <a:gd name="connsiteX3" fmla="*/ 2838450 w 4724400"/>
                <a:gd name="connsiteY3" fmla="*/ 1514475 h 3000375"/>
                <a:gd name="connsiteX0" fmla="*/ 0 w 4714875"/>
                <a:gd name="connsiteY0" fmla="*/ 3028950 h 3028950"/>
                <a:gd name="connsiteX1" fmla="*/ 28575 w 4714875"/>
                <a:gd name="connsiteY1" fmla="*/ 28575 h 3028950"/>
                <a:gd name="connsiteX2" fmla="*/ 4714875 w 4714875"/>
                <a:gd name="connsiteY2" fmla="*/ 0 h 3028950"/>
                <a:gd name="connsiteX3" fmla="*/ 2838450 w 4714875"/>
                <a:gd name="connsiteY3" fmla="*/ 1543050 h 3028950"/>
                <a:gd name="connsiteX0" fmla="*/ 0 w 4714875"/>
                <a:gd name="connsiteY0" fmla="*/ 3028950 h 3028950"/>
                <a:gd name="connsiteX1" fmla="*/ 0 w 4714875"/>
                <a:gd name="connsiteY1" fmla="*/ 28575 h 3028950"/>
                <a:gd name="connsiteX2" fmla="*/ 4714875 w 4714875"/>
                <a:gd name="connsiteY2" fmla="*/ 0 h 3028950"/>
                <a:gd name="connsiteX3" fmla="*/ 2838450 w 4714875"/>
                <a:gd name="connsiteY3" fmla="*/ 1543050 h 3028950"/>
              </a:gdLst>
              <a:ahLst/>
              <a:cxnLst>
                <a:cxn ang="0">
                  <a:pos x="connsiteX0" y="connsiteY0"/>
                </a:cxn>
                <a:cxn ang="0">
                  <a:pos x="connsiteX1" y="connsiteY1"/>
                </a:cxn>
                <a:cxn ang="0">
                  <a:pos x="connsiteX2" y="connsiteY2"/>
                </a:cxn>
                <a:cxn ang="0">
                  <a:pos x="connsiteX3" y="connsiteY3"/>
                </a:cxn>
              </a:cxnLst>
              <a:rect l="l" t="t" r="r" b="b"/>
              <a:pathLst>
                <a:path w="4714875" h="3028950">
                  <a:moveTo>
                    <a:pt x="0" y="3028950"/>
                  </a:moveTo>
                  <a:lnTo>
                    <a:pt x="0" y="28575"/>
                  </a:lnTo>
                  <a:lnTo>
                    <a:pt x="4714875" y="0"/>
                  </a:lnTo>
                  <a:lnTo>
                    <a:pt x="2838450" y="1543050"/>
                  </a:lnTo>
                </a:path>
              </a:pathLst>
            </a:custGeom>
            <a:ln w="38100">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sz="2400" dirty="0"/>
            </a:p>
          </p:txBody>
        </p:sp>
        <p:sp>
          <p:nvSpPr>
            <p:cNvPr id="15" name="Isosceles Triangle 18">
              <a:extLst>
                <a:ext uri="{FF2B5EF4-FFF2-40B4-BE49-F238E27FC236}">
                  <a16:creationId xmlns:a16="http://schemas.microsoft.com/office/drawing/2014/main" id="{288D1B6D-E89A-4A46-A94F-C40186582CCD}"/>
                </a:ext>
              </a:extLst>
            </p:cNvPr>
            <p:cNvSpPr/>
            <p:nvPr/>
          </p:nvSpPr>
          <p:spPr>
            <a:xfrm rot="14109534">
              <a:off x="3397316" y="2717887"/>
              <a:ext cx="286380" cy="24687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400"/>
            </a:p>
          </p:txBody>
        </p:sp>
      </p:grpSp>
      <p:sp>
        <p:nvSpPr>
          <p:cNvPr id="18" name="Parallelogram 15">
            <a:extLst>
              <a:ext uri="{FF2B5EF4-FFF2-40B4-BE49-F238E27FC236}">
                <a16:creationId xmlns:a16="http://schemas.microsoft.com/office/drawing/2014/main" id="{B18AFC7A-1F17-3642-B01D-299F0661E017}"/>
              </a:ext>
            </a:extLst>
          </p:cNvPr>
          <p:cNvSpPr/>
          <p:nvPr/>
        </p:nvSpPr>
        <p:spPr>
          <a:xfrm rot="16200000">
            <a:off x="912317" y="5408939"/>
            <a:ext cx="865051" cy="93638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FF22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400" dirty="0">
              <a:solidFill>
                <a:schemeClr val="tx1">
                  <a:lumMod val="75000"/>
                  <a:lumOff val="25000"/>
                </a:schemeClr>
              </a:solidFill>
            </a:endParaRPr>
          </a:p>
        </p:txBody>
      </p:sp>
      <p:sp>
        <p:nvSpPr>
          <p:cNvPr id="19" name="Google Shape;91;p21">
            <a:extLst>
              <a:ext uri="{FF2B5EF4-FFF2-40B4-BE49-F238E27FC236}">
                <a16:creationId xmlns:a16="http://schemas.microsoft.com/office/drawing/2014/main" id="{09A3243B-3CA2-4A43-A21F-F1F3C7C679CB}"/>
              </a:ext>
            </a:extLst>
          </p:cNvPr>
          <p:cNvSpPr txBox="1"/>
          <p:nvPr/>
        </p:nvSpPr>
        <p:spPr>
          <a:xfrm>
            <a:off x="415600" y="193473"/>
            <a:ext cx="11360800" cy="606000"/>
          </a:xfrm>
          <a:prstGeom prst="rect">
            <a:avLst/>
          </a:prstGeom>
          <a:noFill/>
          <a:ln>
            <a:noFill/>
          </a:ln>
        </p:spPr>
        <p:txBody>
          <a:bodyPr spcFirstLastPara="1" wrap="square" lIns="121900" tIns="121900" rIns="121900" bIns="121900" anchor="t" anchorCtr="0">
            <a:noAutofit/>
          </a:bodyPr>
          <a:lstStyle/>
          <a:p>
            <a:r>
              <a:rPr lang="en-US" altLang="ja" sz="2400" b="1" dirty="0">
                <a:solidFill>
                  <a:schemeClr val="dk1"/>
                </a:solidFill>
                <a:latin typeface="Meiryo" panose="020B0604030504040204" pitchFamily="34" charset="-128"/>
                <a:ea typeface="Meiryo" panose="020B0604030504040204" pitchFamily="34" charset="-128"/>
              </a:rPr>
              <a:t>2.1 </a:t>
            </a:r>
            <a:r>
              <a:rPr lang="ja-JP" altLang="en-US" sz="2400" b="1">
                <a:solidFill>
                  <a:schemeClr val="dk1"/>
                </a:solidFill>
                <a:latin typeface="Meiryo" panose="020B0604030504040204" pitchFamily="34" charset="-128"/>
                <a:ea typeface="Meiryo" panose="020B0604030504040204" pitchFamily="34" charset="-128"/>
              </a:rPr>
              <a:t>教育事業の始まりと取り組み</a:t>
            </a:r>
            <a:endParaRPr lang="ja-JP" altLang="en-US" sz="2400" b="1" dirty="0">
              <a:latin typeface="Meiryo" panose="020B0604030504040204" pitchFamily="34" charset="-128"/>
              <a:ea typeface="Meiryo" panose="020B0604030504040204" pitchFamily="34" charset="-128"/>
            </a:endParaRPr>
          </a:p>
        </p:txBody>
      </p:sp>
      <p:sp>
        <p:nvSpPr>
          <p:cNvPr id="20" name="Google Shape;92;p21">
            <a:extLst>
              <a:ext uri="{FF2B5EF4-FFF2-40B4-BE49-F238E27FC236}">
                <a16:creationId xmlns:a16="http://schemas.microsoft.com/office/drawing/2014/main" id="{4451F190-3460-264F-A403-C7A55BF13945}"/>
              </a:ext>
            </a:extLst>
          </p:cNvPr>
          <p:cNvSpPr/>
          <p:nvPr/>
        </p:nvSpPr>
        <p:spPr>
          <a:xfrm>
            <a:off x="415600" y="704967"/>
            <a:ext cx="11360800" cy="61200"/>
          </a:xfrm>
          <a:prstGeom prst="rect">
            <a:avLst/>
          </a:prstGeom>
          <a:solidFill>
            <a:srgbClr val="FF0000"/>
          </a:solidFill>
          <a:ln>
            <a:noFill/>
          </a:ln>
        </p:spPr>
        <p:txBody>
          <a:bodyPr spcFirstLastPara="1" wrap="square" lIns="121900" tIns="121900" rIns="121900" bIns="121900" anchor="ctr" anchorCtr="0">
            <a:noAutofit/>
          </a:bodyPr>
          <a:lstStyle/>
          <a:p>
            <a:endParaRPr sz="2400"/>
          </a:p>
        </p:txBody>
      </p:sp>
      <p:sp>
        <p:nvSpPr>
          <p:cNvPr id="21" name="Rounded Rectangle 51">
            <a:extLst>
              <a:ext uri="{FF2B5EF4-FFF2-40B4-BE49-F238E27FC236}">
                <a16:creationId xmlns:a16="http://schemas.microsoft.com/office/drawing/2014/main" id="{5855991E-D7AC-6C47-8170-89AF769F6E5A}"/>
              </a:ext>
            </a:extLst>
          </p:cNvPr>
          <p:cNvSpPr/>
          <p:nvPr/>
        </p:nvSpPr>
        <p:spPr>
          <a:xfrm rot="16200000" flipH="1">
            <a:off x="10433398" y="1326055"/>
            <a:ext cx="1016218" cy="95703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DBA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2" name="テキスト ボックス 21">
            <a:extLst>
              <a:ext uri="{FF2B5EF4-FFF2-40B4-BE49-F238E27FC236}">
                <a16:creationId xmlns:a16="http://schemas.microsoft.com/office/drawing/2014/main" id="{E06F30AD-1EBA-FC42-A8B1-BB833DB3FC7F}"/>
              </a:ext>
            </a:extLst>
          </p:cNvPr>
          <p:cNvSpPr txBox="1"/>
          <p:nvPr/>
        </p:nvSpPr>
        <p:spPr>
          <a:xfrm>
            <a:off x="5803233" y="5369159"/>
            <a:ext cx="5715000" cy="830997"/>
          </a:xfrm>
          <a:prstGeom prst="rect">
            <a:avLst/>
          </a:prstGeom>
          <a:noFill/>
        </p:spPr>
        <p:txBody>
          <a:bodyPr wrap="square" rtlCol="0">
            <a:spAutoFit/>
          </a:bodyPr>
          <a:lstStyle/>
          <a:p>
            <a:r>
              <a:rPr lang="ja-JP" altLang="en-US" sz="1600">
                <a:latin typeface="Meiryo" panose="020B0604030504040204" pitchFamily="34" charset="-128"/>
                <a:ea typeface="Meiryo" panose="020B0604030504040204" pitchFamily="34" charset="-128"/>
              </a:rPr>
              <a:t>ジョブフェアには毎年日本の優良</a:t>
            </a:r>
            <a:r>
              <a:rPr lang="en-US" altLang="ja-JP" sz="1600" dirty="0">
                <a:latin typeface="Meiryo" panose="020B0604030504040204" pitchFamily="34" charset="-128"/>
                <a:ea typeface="Meiryo" panose="020B0604030504040204" pitchFamily="34" charset="-128"/>
              </a:rPr>
              <a:t>IT</a:t>
            </a:r>
            <a:r>
              <a:rPr lang="ja-JP" altLang="en-US" sz="1600">
                <a:latin typeface="Meiryo" panose="020B0604030504040204" pitchFamily="34" charset="-128"/>
                <a:ea typeface="Meiryo" panose="020B0604030504040204" pitchFamily="34" charset="-128"/>
              </a:rPr>
              <a:t>企業が参加しており、</a:t>
            </a:r>
            <a:endParaRPr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リピート希望の企業も多い。 ジョブフェアに参加した企業がスポンサーになることで事業継続・拡大に繋がっている。</a:t>
            </a:r>
            <a:endParaRPr kumimoji="1" lang="ja-JP" altLang="en-US" sz="1600"/>
          </a:p>
        </p:txBody>
      </p:sp>
      <p:sp>
        <p:nvSpPr>
          <p:cNvPr id="23" name="テキスト ボックス 22">
            <a:extLst>
              <a:ext uri="{FF2B5EF4-FFF2-40B4-BE49-F238E27FC236}">
                <a16:creationId xmlns:a16="http://schemas.microsoft.com/office/drawing/2014/main" id="{A02502D7-394B-CB47-AD78-01EE8F1A68B2}"/>
              </a:ext>
            </a:extLst>
          </p:cNvPr>
          <p:cNvSpPr txBox="1"/>
          <p:nvPr/>
        </p:nvSpPr>
        <p:spPr>
          <a:xfrm>
            <a:off x="11776811" y="6400801"/>
            <a:ext cx="296876"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5</a:t>
            </a:r>
            <a:endParaRPr kumimoji="1" lang="ja-JP" altLang="en-US">
              <a:latin typeface="Apple Chancery" panose="03020702040506060504" pitchFamily="66" charset="-79"/>
              <a:cs typeface="Apple Chancery" panose="03020702040506060504" pitchFamily="66" charset="-79"/>
            </a:endParaRPr>
          </a:p>
        </p:txBody>
      </p:sp>
      <p:pic>
        <p:nvPicPr>
          <p:cNvPr id="24" name="Picture 27" descr="A close up of a logo&#10;&#10;Description automatically generated">
            <a:extLst>
              <a:ext uri="{FF2B5EF4-FFF2-40B4-BE49-F238E27FC236}">
                <a16:creationId xmlns:a16="http://schemas.microsoft.com/office/drawing/2014/main" id="{5D478641-FB91-B84F-8CB9-E96FA369FE9E}"/>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30230" y="313852"/>
            <a:ext cx="761160" cy="315390"/>
          </a:xfrm>
          <a:prstGeom prst="rect">
            <a:avLst/>
          </a:prstGeom>
        </p:spPr>
      </p:pic>
      <p:sp>
        <p:nvSpPr>
          <p:cNvPr id="25" name="TextBox 19">
            <a:extLst>
              <a:ext uri="{FF2B5EF4-FFF2-40B4-BE49-F238E27FC236}">
                <a16:creationId xmlns:a16="http://schemas.microsoft.com/office/drawing/2014/main" id="{EA8E4801-A9F0-494B-AA18-959DD50F9801}"/>
              </a:ext>
            </a:extLst>
          </p:cNvPr>
          <p:cNvSpPr txBox="1"/>
          <p:nvPr/>
        </p:nvSpPr>
        <p:spPr>
          <a:xfrm>
            <a:off x="6413499" y="3960057"/>
            <a:ext cx="5006525" cy="1631216"/>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lgn="r">
              <a:buClr>
                <a:schemeClr val="dk1"/>
              </a:buClr>
              <a:buSzPts val="1100"/>
            </a:pPr>
            <a:r>
              <a:rPr lang="ja-JP" altLang="en-US" sz="2000" b="1">
                <a:solidFill>
                  <a:srgbClr val="FDBA05"/>
                </a:solidFill>
                <a:latin typeface="Meiryo" panose="020B0604030504040204" pitchFamily="34" charset="-128"/>
                <a:ea typeface="Meiryo" panose="020B0604030504040204" pitchFamily="34" charset="-128"/>
              </a:rPr>
              <a:t>取り組み</a:t>
            </a:r>
            <a:endParaRPr lang="en-US" altLang="ja-JP" sz="2000" b="1" dirty="0">
              <a:solidFill>
                <a:srgbClr val="FDBA05"/>
              </a:solidFill>
              <a:latin typeface="Meiryo" panose="020B0604030504040204" pitchFamily="34" charset="-128"/>
              <a:ea typeface="Meiryo" panose="020B0604030504040204" pitchFamily="34" charset="-128"/>
            </a:endParaRPr>
          </a:p>
          <a:p>
            <a:pPr lvl="0">
              <a:buClr>
                <a:schemeClr val="dk1"/>
              </a:buClr>
              <a:buSzPts val="1100"/>
            </a:pPr>
            <a:r>
              <a:rPr lang="ja-JP" altLang="en-US" sz="1600">
                <a:latin typeface="Meiryo" panose="020B0604030504040204" pitchFamily="34" charset="-128"/>
                <a:ea typeface="Meiryo" panose="020B0604030504040204" pitchFamily="34" charset="-128"/>
              </a:rPr>
              <a:t>日本語の授業を大学</a:t>
            </a:r>
            <a:r>
              <a:rPr lang="en-US" altLang="ja-JP" sz="1600" dirty="0">
                <a:latin typeface="Meiryo" panose="020B0604030504040204" pitchFamily="34" charset="-128"/>
                <a:ea typeface="Meiryo" panose="020B0604030504040204" pitchFamily="34" charset="-128"/>
              </a:rPr>
              <a:t>1</a:t>
            </a:r>
            <a:r>
              <a:rPr lang="ja-JP" altLang="en-US" sz="1600">
                <a:latin typeface="Meiryo" panose="020B0604030504040204" pitchFamily="34" charset="-128"/>
                <a:ea typeface="Meiryo" panose="020B0604030504040204" pitchFamily="34" charset="-128"/>
              </a:rPr>
              <a:t>年次から実施、高学年の学生に対しては実践的な</a:t>
            </a:r>
            <a:r>
              <a:rPr lang="en-US" altLang="ja-JP" sz="1600" dirty="0">
                <a:latin typeface="Meiryo" panose="020B0604030504040204" pitchFamily="34" charset="-128"/>
                <a:ea typeface="Meiryo" panose="020B0604030504040204" pitchFamily="34" charset="-128"/>
              </a:rPr>
              <a:t>IT</a:t>
            </a:r>
            <a:r>
              <a:rPr lang="ja-JP" altLang="en-US" sz="1600">
                <a:latin typeface="Meiryo" panose="020B0604030504040204" pitchFamily="34" charset="-128"/>
                <a:ea typeface="Meiryo" panose="020B0604030504040204" pitchFamily="34" charset="-128"/>
              </a:rPr>
              <a:t>日本語の授業を実施している。</a:t>
            </a:r>
            <a:endParaRPr lang="en-US" altLang="ja-JP" sz="1600" dirty="0">
              <a:latin typeface="Meiryo" panose="020B0604030504040204" pitchFamily="34" charset="-128"/>
              <a:ea typeface="Meiryo" panose="020B0604030504040204" pitchFamily="34" charset="-128"/>
            </a:endParaRPr>
          </a:p>
          <a:p>
            <a:pPr lvl="0">
              <a:buClr>
                <a:schemeClr val="dk1"/>
              </a:buClr>
              <a:buSzPts val="1100"/>
            </a:pPr>
            <a:r>
              <a:rPr lang="ja-JP" altLang="en-US" sz="1600">
                <a:latin typeface="Meiryo" panose="020B0604030504040204" pitchFamily="34" charset="-128"/>
                <a:ea typeface="Meiryo" panose="020B0604030504040204" pitchFamily="34" charset="-128"/>
              </a:rPr>
              <a:t>また学生の就職活動の機会</a:t>
            </a:r>
            <a:r>
              <a:rPr lang="en-US" altLang="ja-JP" sz="1600" dirty="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以下、ジョブフェア</a:t>
            </a:r>
            <a:r>
              <a:rPr lang="en-US" altLang="ja-JP" sz="1600" dirty="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を</a:t>
            </a:r>
            <a:r>
              <a:rPr lang="ja-JP" altLang="en-US" sz="1600" dirty="0">
                <a:latin typeface="Meiryo" panose="020B0604030504040204" pitchFamily="34" charset="-128"/>
                <a:ea typeface="Meiryo" panose="020B0604030504040204" pitchFamily="34" charset="-128"/>
              </a:rPr>
              <a:t>創出</a:t>
            </a:r>
            <a:r>
              <a:rPr lang="ja-JP" altLang="en-US" sz="1600">
                <a:latin typeface="Meiryo" panose="020B0604030504040204" pitchFamily="34" charset="-128"/>
                <a:ea typeface="Meiryo" panose="020B0604030504040204" pitchFamily="34" charset="-128"/>
              </a:rPr>
              <a:t>し、日本</a:t>
            </a:r>
            <a:r>
              <a:rPr lang="ja-JP" altLang="en-US" sz="1600" dirty="0">
                <a:latin typeface="Meiryo" panose="020B0604030504040204" pitchFamily="34" charset="-128"/>
                <a:ea typeface="Meiryo" panose="020B0604030504040204" pitchFamily="34" charset="-128"/>
              </a:rPr>
              <a:t>の</a:t>
            </a:r>
            <a:r>
              <a:rPr lang="en-US" altLang="ja-JP" sz="1600" dirty="0">
                <a:latin typeface="Meiryo" panose="020B0604030504040204" pitchFamily="34" charset="-128"/>
                <a:ea typeface="Meiryo" panose="020B0604030504040204" pitchFamily="34" charset="-128"/>
              </a:rPr>
              <a:t>IT</a:t>
            </a:r>
            <a:r>
              <a:rPr lang="ja-JP" altLang="en-US" sz="1600" dirty="0">
                <a:latin typeface="Meiryo" panose="020B0604030504040204" pitchFamily="34" charset="-128"/>
                <a:ea typeface="Meiryo" panose="020B0604030504040204" pitchFamily="34" charset="-128"/>
              </a:rPr>
              <a:t>エンジニア不足解消に</a:t>
            </a:r>
            <a:r>
              <a:rPr lang="ja-JP" altLang="en-US" sz="1600">
                <a:latin typeface="Meiryo" panose="020B0604030504040204" pitchFamily="34" charset="-128"/>
                <a:ea typeface="Meiryo" panose="020B0604030504040204" pitchFamily="34" charset="-128"/>
              </a:rPr>
              <a:t>貢献。</a:t>
            </a:r>
            <a:endParaRPr lang="en-US" altLang="ja-JP" sz="1600" dirty="0">
              <a:latin typeface="Meiryo" panose="020B0604030504040204" pitchFamily="34" charset="-128"/>
              <a:ea typeface="Meiryo" panose="020B0604030504040204" pitchFamily="34" charset="-128"/>
            </a:endParaRPr>
          </a:p>
          <a:p>
            <a:pPr lvl="0" algn="r">
              <a:buClr>
                <a:schemeClr val="dk1"/>
              </a:buClr>
              <a:buSzPts val="1100"/>
            </a:pPr>
            <a:endParaRPr lang="en-US" altLang="ja-JP" sz="1600" dirty="0">
              <a:latin typeface="Meiryo" panose="020B0604030504040204" pitchFamily="34" charset="-128"/>
              <a:ea typeface="Meiryo" panose="020B0604030504040204" pitchFamily="34" charset="-128"/>
            </a:endParaRPr>
          </a:p>
        </p:txBody>
      </p:sp>
      <p:sp>
        <p:nvSpPr>
          <p:cNvPr id="26" name="TextBox 16">
            <a:extLst>
              <a:ext uri="{FF2B5EF4-FFF2-40B4-BE49-F238E27FC236}">
                <a16:creationId xmlns:a16="http://schemas.microsoft.com/office/drawing/2014/main" id="{51DB6CEC-DD15-8747-ACB6-897787A66307}"/>
              </a:ext>
            </a:extLst>
          </p:cNvPr>
          <p:cNvSpPr txBox="1"/>
          <p:nvPr/>
        </p:nvSpPr>
        <p:spPr>
          <a:xfrm>
            <a:off x="876649" y="1649083"/>
            <a:ext cx="6692551" cy="2462213"/>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buClr>
                <a:schemeClr val="dk1"/>
              </a:buClr>
              <a:buSzPts val="1100"/>
            </a:pPr>
            <a:r>
              <a:rPr lang="ja-JP" altLang="en-US" b="1" dirty="0">
                <a:solidFill>
                  <a:srgbClr val="FF0000"/>
                </a:solidFill>
                <a:latin typeface="Meiryo" panose="020B0604030504040204" pitchFamily="34" charset="-128"/>
                <a:ea typeface="Meiryo" panose="020B0604030504040204" pitchFamily="34" charset="-128"/>
              </a:rPr>
              <a:t>教育事業の始まり</a:t>
            </a:r>
            <a:endParaRPr lang="en-US" altLang="ja-JP" b="1" dirty="0">
              <a:solidFill>
                <a:srgbClr val="FF0000"/>
              </a:solidFill>
              <a:latin typeface="Meiryo" panose="020B0604030504040204" pitchFamily="34" charset="-128"/>
              <a:ea typeface="Meiryo" panose="020B0604030504040204" pitchFamily="34" charset="-128"/>
            </a:endParaRPr>
          </a:p>
          <a:p>
            <a:pPr lvl="0">
              <a:buClr>
                <a:schemeClr val="dk1"/>
              </a:buClr>
              <a:buSzPts val="1100"/>
            </a:pPr>
            <a:r>
              <a:rPr lang="en-US" altLang="ja-JP" sz="1600" dirty="0">
                <a:latin typeface="Meiryo" panose="020B0604030504040204" pitchFamily="34" charset="-128"/>
                <a:ea typeface="Meiryo" panose="020B0604030504040204" pitchFamily="34" charset="-128"/>
              </a:rPr>
              <a:t>2006</a:t>
            </a:r>
            <a:r>
              <a:rPr lang="ja-JP" altLang="en-US" sz="1600" dirty="0">
                <a:latin typeface="Meiryo" panose="020B0604030504040204" pitchFamily="34" charset="-128"/>
                <a:ea typeface="Meiryo" panose="020B0604030504040204" pitchFamily="34" charset="-128"/>
              </a:rPr>
              <a:t>年に日本語のできる高度</a:t>
            </a:r>
            <a:r>
              <a:rPr lang="en-US" altLang="ja-JP" sz="1600" dirty="0">
                <a:latin typeface="Meiryo" panose="020B0604030504040204" pitchFamily="34" charset="-128"/>
                <a:ea typeface="Meiryo" panose="020B0604030504040204" pitchFamily="34" charset="-128"/>
              </a:rPr>
              <a:t>IT</a:t>
            </a:r>
            <a:r>
              <a:rPr lang="ja-JP" altLang="en-US" sz="1600" dirty="0">
                <a:latin typeface="Meiryo" panose="020B0604030504040204" pitchFamily="34" charset="-128"/>
                <a:ea typeface="Meiryo" panose="020B0604030504040204" pitchFamily="34" charset="-128"/>
              </a:rPr>
              <a:t>人材を育成する</a:t>
            </a:r>
            <a:r>
              <a:rPr lang="ja-JP" altLang="en-US" sz="1600">
                <a:latin typeface="Meiryo" panose="020B0604030504040204" pitchFamily="34" charset="-128"/>
                <a:ea typeface="Meiryo" panose="020B0604030504040204" pitchFamily="34" charset="-128"/>
              </a:rPr>
              <a:t>ために</a:t>
            </a:r>
            <a:endParaRPr lang="en-US" altLang="ja-JP" sz="1600" dirty="0">
              <a:latin typeface="Meiryo" panose="020B0604030504040204" pitchFamily="34" charset="-128"/>
              <a:ea typeface="Meiryo" panose="020B0604030504040204" pitchFamily="34" charset="-128"/>
            </a:endParaRPr>
          </a:p>
          <a:p>
            <a:pPr lvl="0">
              <a:buClr>
                <a:schemeClr val="dk1"/>
              </a:buClr>
              <a:buSzPts val="1100"/>
            </a:pPr>
            <a:r>
              <a:rPr lang="ja-JP" altLang="en-US" sz="1600">
                <a:latin typeface="Meiryo" panose="020B0604030504040204" pitchFamily="34" charset="-128"/>
                <a:ea typeface="Meiryo" panose="020B0604030504040204" pitchFamily="34" charset="-128"/>
              </a:rPr>
              <a:t>外務省</a:t>
            </a:r>
            <a:r>
              <a:rPr lang="ja-JP" altLang="en-US" sz="1600" dirty="0">
                <a:latin typeface="Meiryo" panose="020B0604030504040204" pitchFamily="34" charset="-128"/>
                <a:ea typeface="Meiryo" panose="020B0604030504040204" pitchFamily="34" charset="-128"/>
              </a:rPr>
              <a:t>の</a:t>
            </a:r>
            <a:r>
              <a:rPr lang="en-US" altLang="ja-JP" sz="1600" dirty="0">
                <a:latin typeface="Meiryo" panose="020B0604030504040204" pitchFamily="34" charset="-128"/>
                <a:ea typeface="Meiryo" panose="020B0604030504040204" pitchFamily="34" charset="-128"/>
              </a:rPr>
              <a:t>ODA</a:t>
            </a:r>
            <a:r>
              <a:rPr lang="ja-JP" altLang="en-US" sz="1600">
                <a:latin typeface="Meiryo" panose="020B0604030504040204" pitchFamily="34" charset="-128"/>
                <a:ea typeface="Meiryo" panose="020B0604030504040204" pitchFamily="34" charset="-128"/>
              </a:rPr>
              <a:t>でハノイ</a:t>
            </a:r>
            <a:r>
              <a:rPr lang="ja-JP" altLang="en-US" sz="1600" dirty="0">
                <a:latin typeface="Meiryo" panose="020B0604030504040204" pitchFamily="34" charset="-128"/>
                <a:ea typeface="Meiryo" panose="020B0604030504040204" pitchFamily="34" charset="-128"/>
              </a:rPr>
              <a:t>工科大学にて</a:t>
            </a:r>
            <a:r>
              <a:rPr lang="en-US" altLang="ja-JP" sz="1600" dirty="0">
                <a:latin typeface="Meiryo" panose="020B0604030504040204" pitchFamily="34" charset="-128"/>
                <a:ea typeface="Meiryo" panose="020B0604030504040204" pitchFamily="34" charset="-128"/>
              </a:rPr>
              <a:t>HEDSPI</a:t>
            </a:r>
            <a:r>
              <a:rPr lang="ja-JP" altLang="en-US" sz="1600">
                <a:latin typeface="Meiryo" panose="020B0604030504040204" pitchFamily="34" charset="-128"/>
                <a:ea typeface="Meiryo" panose="020B0604030504040204" pitchFamily="34" charset="-128"/>
              </a:rPr>
              <a:t>プロジェクトが</a:t>
            </a:r>
            <a:endParaRPr lang="en-US" altLang="ja-JP" sz="1600" dirty="0">
              <a:latin typeface="Meiryo" panose="020B0604030504040204" pitchFamily="34" charset="-128"/>
              <a:ea typeface="Meiryo" panose="020B0604030504040204" pitchFamily="34" charset="-128"/>
            </a:endParaRPr>
          </a:p>
          <a:p>
            <a:pPr lvl="0">
              <a:buClr>
                <a:schemeClr val="dk1"/>
              </a:buClr>
              <a:buSzPts val="1100"/>
            </a:pPr>
            <a:r>
              <a:rPr lang="ja-JP" altLang="en-US" sz="1600">
                <a:latin typeface="Meiryo" panose="020B0604030504040204" pitchFamily="34" charset="-128"/>
                <a:ea typeface="Meiryo" panose="020B0604030504040204" pitchFamily="34" charset="-128"/>
              </a:rPr>
              <a:t>開始し、</a:t>
            </a:r>
            <a:r>
              <a:rPr lang="en-US" altLang="ja-JP" sz="1600" dirty="0">
                <a:latin typeface="Meiryo" panose="020B0604030504040204" pitchFamily="34" charset="-128"/>
                <a:ea typeface="Meiryo" panose="020B0604030504040204" pitchFamily="34" charset="-128"/>
              </a:rPr>
              <a:t>2014</a:t>
            </a:r>
            <a:r>
              <a:rPr lang="ja-JP" altLang="en-US" sz="1600" dirty="0">
                <a:latin typeface="Meiryo" panose="020B0604030504040204" pitchFamily="34" charset="-128"/>
                <a:ea typeface="Meiryo" panose="020B0604030504040204" pitchFamily="34" charset="-128"/>
              </a:rPr>
              <a:t>年に</a:t>
            </a:r>
            <a:r>
              <a:rPr lang="en-US" altLang="ja-JP" sz="1600" dirty="0">
                <a:latin typeface="Meiryo" panose="020B0604030504040204" pitchFamily="34" charset="-128"/>
                <a:ea typeface="Meiryo" panose="020B0604030504040204" pitchFamily="34" charset="-128"/>
              </a:rPr>
              <a:t>Sun*</a:t>
            </a:r>
            <a:r>
              <a:rPr lang="ja-JP" altLang="en-US" sz="1600" dirty="0">
                <a:latin typeface="Meiryo" panose="020B0604030504040204" pitchFamily="34" charset="-128"/>
                <a:ea typeface="Meiryo" panose="020B0604030504040204" pitchFamily="34" charset="-128"/>
              </a:rPr>
              <a:t>が継承した。 </a:t>
            </a:r>
            <a:endParaRPr lang="en-US" altLang="ja-JP" sz="1600" dirty="0">
              <a:latin typeface="Meiryo" panose="020B0604030504040204" pitchFamily="34" charset="-128"/>
              <a:ea typeface="Meiryo" panose="020B0604030504040204" pitchFamily="34" charset="-128"/>
            </a:endParaRPr>
          </a:p>
          <a:p>
            <a:pPr lvl="0">
              <a:buClr>
                <a:schemeClr val="dk1"/>
              </a:buClr>
              <a:buSzPts val="1100"/>
            </a:pPr>
            <a:endParaRPr lang="en-US" altLang="ja-JP" sz="1000" dirty="0">
              <a:latin typeface="Meiryo" panose="020B0604030504040204" pitchFamily="34" charset="-128"/>
              <a:ea typeface="Meiryo" panose="020B0604030504040204" pitchFamily="34" charset="-128"/>
            </a:endParaRPr>
          </a:p>
          <a:p>
            <a:pPr lvl="0">
              <a:buClr>
                <a:schemeClr val="dk1"/>
              </a:buClr>
              <a:buSzPts val="1100"/>
            </a:pPr>
            <a:r>
              <a:rPr lang="ja-JP" altLang="en-US" sz="1600">
                <a:latin typeface="Meiryo" panose="020B0604030504040204" pitchFamily="34" charset="-128"/>
                <a:ea typeface="Meiryo" panose="020B0604030504040204" pitchFamily="34" charset="-128"/>
              </a:rPr>
              <a:t>当時</a:t>
            </a:r>
            <a:r>
              <a:rPr lang="ja-JP" altLang="en-US" sz="1600" dirty="0">
                <a:latin typeface="Meiryo" panose="020B0604030504040204" pitchFamily="34" charset="-128"/>
                <a:ea typeface="Meiryo" panose="020B0604030504040204" pitchFamily="34" charset="-128"/>
              </a:rPr>
              <a:t>はハノイ工科大学のみでの実施だったが、</a:t>
            </a:r>
            <a:endParaRPr lang="en-US" altLang="ja-JP" sz="1600" dirty="0">
              <a:latin typeface="Meiryo" panose="020B0604030504040204" pitchFamily="34" charset="-128"/>
              <a:ea typeface="Meiryo" panose="020B0604030504040204" pitchFamily="34" charset="-128"/>
            </a:endParaRPr>
          </a:p>
          <a:p>
            <a:pPr lvl="0">
              <a:buClr>
                <a:schemeClr val="dk1"/>
              </a:buClr>
              <a:buSzPts val="1100"/>
            </a:pPr>
            <a:r>
              <a:rPr lang="ja-JP" altLang="en-US" sz="1600" dirty="0">
                <a:latin typeface="Meiryo" panose="020B0604030504040204" pitchFamily="34" charset="-128"/>
                <a:ea typeface="Meiryo" panose="020B0604030504040204" pitchFamily="34" charset="-128"/>
              </a:rPr>
              <a:t>現在は事業が</a:t>
            </a:r>
            <a:r>
              <a:rPr lang="ja-JP" altLang="en-US" sz="1600">
                <a:latin typeface="Meiryo" panose="020B0604030504040204" pitchFamily="34" charset="-128"/>
                <a:ea typeface="Meiryo" panose="020B0604030504040204" pitchFamily="34" charset="-128"/>
              </a:rPr>
              <a:t>拡大し</a:t>
            </a:r>
            <a:r>
              <a:rPr lang="en-US" altLang="ja-JP" sz="1600" dirty="0">
                <a:latin typeface="Meiryo" panose="020B0604030504040204" pitchFamily="34" charset="-128"/>
                <a:ea typeface="Meiryo" panose="020B0604030504040204" pitchFamily="34" charset="-128"/>
              </a:rPr>
              <a:t>3</a:t>
            </a:r>
            <a:r>
              <a:rPr lang="ja-JP" altLang="en-US" sz="1600">
                <a:latin typeface="Meiryo" panose="020B0604030504040204" pitchFamily="34" charset="-128"/>
                <a:ea typeface="Meiryo" panose="020B0604030504040204" pitchFamily="34" charset="-128"/>
              </a:rPr>
              <a:t>ヶ国</a:t>
            </a:r>
            <a:r>
              <a:rPr lang="en-US" altLang="ja-JP" sz="1600" dirty="0">
                <a:latin typeface="Meiryo" panose="020B0604030504040204" pitchFamily="34" charset="-128"/>
                <a:ea typeface="Meiryo" panose="020B0604030504040204" pitchFamily="34" charset="-128"/>
              </a:rPr>
              <a:t>6</a:t>
            </a:r>
            <a:r>
              <a:rPr lang="ja-JP" altLang="en-US" sz="1600" dirty="0">
                <a:latin typeface="Meiryo" panose="020B0604030504040204" pitchFamily="34" charset="-128"/>
                <a:ea typeface="Meiryo" panose="020B0604030504040204" pitchFamily="34" charset="-128"/>
              </a:rPr>
              <a:t>大学に</a:t>
            </a:r>
            <a:r>
              <a:rPr lang="ja-JP" altLang="en-US" sz="1600">
                <a:latin typeface="Meiryo" panose="020B0604030504040204" pitchFamily="34" charset="-128"/>
                <a:ea typeface="Meiryo" panose="020B0604030504040204" pitchFamily="34" charset="-128"/>
              </a:rPr>
              <a:t>対して高度人材の育成</a:t>
            </a:r>
            <a:endParaRPr lang="en-US" altLang="ja-JP" sz="1600" dirty="0">
              <a:latin typeface="Meiryo" panose="020B0604030504040204" pitchFamily="34" charset="-128"/>
              <a:ea typeface="Meiryo" panose="020B0604030504040204" pitchFamily="34" charset="-128"/>
            </a:endParaRPr>
          </a:p>
          <a:p>
            <a:pPr lvl="0">
              <a:buClr>
                <a:schemeClr val="dk1"/>
              </a:buClr>
              <a:buSzPts val="1100"/>
            </a:pPr>
            <a:r>
              <a:rPr lang="ja-JP" altLang="en-US" sz="1600">
                <a:latin typeface="Meiryo" panose="020B0604030504040204" pitchFamily="34" charset="-128"/>
                <a:ea typeface="Meiryo" panose="020B0604030504040204" pitchFamily="34" charset="-128"/>
              </a:rPr>
              <a:t>を</a:t>
            </a:r>
            <a:r>
              <a:rPr lang="ja-JP" altLang="en-US" sz="1600" dirty="0">
                <a:latin typeface="Meiryo" panose="020B0604030504040204" pitchFamily="34" charset="-128"/>
                <a:ea typeface="Meiryo" panose="020B0604030504040204" pitchFamily="34" charset="-128"/>
              </a:rPr>
              <a:t>行っている。 </a:t>
            </a:r>
            <a:endParaRPr lang="en-US" altLang="ja-JP" sz="1600" dirty="0">
              <a:latin typeface="Meiryo" panose="020B0604030504040204" pitchFamily="34" charset="-128"/>
              <a:ea typeface="Meiryo" panose="020B0604030504040204" pitchFamily="34" charset="-128"/>
            </a:endParaRPr>
          </a:p>
          <a:p>
            <a:pPr lvl="0">
              <a:buClr>
                <a:schemeClr val="dk1"/>
              </a:buClr>
              <a:buSzPts val="1100"/>
            </a:pPr>
            <a:r>
              <a:rPr lang="en-US" altLang="ja-JP" sz="1200" dirty="0">
                <a:latin typeface="Meiryo" panose="020B0604030504040204" pitchFamily="34" charset="-128"/>
                <a:ea typeface="Meiryo" panose="020B0604030504040204" pitchFamily="34" charset="-128"/>
              </a:rPr>
              <a:t>※HEDSPI</a:t>
            </a:r>
            <a:r>
              <a:rPr lang="ja-JP" altLang="en-US" sz="1200" dirty="0">
                <a:latin typeface="Meiryo" panose="020B0604030504040204" pitchFamily="34" charset="-128"/>
                <a:ea typeface="Meiryo" panose="020B0604030504040204" pitchFamily="34" charset="-128"/>
              </a:rPr>
              <a:t>と</a:t>
            </a:r>
            <a:r>
              <a:rPr lang="ja-JP" altLang="en-US" sz="1200">
                <a:latin typeface="Meiryo" panose="020B0604030504040204" pitchFamily="34" charset="-128"/>
                <a:ea typeface="Meiryo" panose="020B0604030504040204" pitchFamily="34" charset="-128"/>
              </a:rPr>
              <a:t>は 「</a:t>
            </a:r>
            <a:r>
              <a:rPr lang="en-US" altLang="ja-JP" sz="1200" dirty="0">
                <a:latin typeface="Meiryo" panose="020B0604030504040204" pitchFamily="34" charset="-128"/>
                <a:ea typeface="Meiryo" panose="020B0604030504040204" pitchFamily="34" charset="-128"/>
              </a:rPr>
              <a:t>Higher Education Development </a:t>
            </a:r>
          </a:p>
          <a:p>
            <a:pPr lvl="0">
              <a:buClr>
                <a:schemeClr val="dk1"/>
              </a:buClr>
              <a:buSzPts val="1100"/>
            </a:pPr>
            <a:r>
              <a:rPr lang="en-US" altLang="ja-JP" sz="1200" dirty="0">
                <a:latin typeface="Meiryo" panose="020B0604030504040204" pitchFamily="34" charset="-128"/>
                <a:ea typeface="Meiryo" panose="020B0604030504040204" pitchFamily="34" charset="-128"/>
              </a:rPr>
              <a:t>                    </a:t>
            </a:r>
            <a:r>
              <a:rPr lang="en-US" altLang="ja-JP" sz="1050" dirty="0">
                <a:latin typeface="Meiryo" panose="020B0604030504040204" pitchFamily="34" charset="-128"/>
                <a:ea typeface="Meiryo" panose="020B0604030504040204" pitchFamily="34" charset="-128"/>
              </a:rPr>
              <a:t>    </a:t>
            </a:r>
            <a:r>
              <a:rPr lang="en-US" altLang="ja-JP" sz="1200" dirty="0">
                <a:latin typeface="Meiryo" panose="020B0604030504040204" pitchFamily="34" charset="-128"/>
                <a:ea typeface="Meiryo" panose="020B0604030504040204" pitchFamily="34" charset="-128"/>
              </a:rPr>
              <a:t>Support Project on ICT</a:t>
            </a:r>
            <a:r>
              <a:rPr lang="ja-JP" altLang="en-US" sz="1200" dirty="0">
                <a:latin typeface="Meiryo" panose="020B0604030504040204" pitchFamily="34" charset="-128"/>
                <a:ea typeface="Meiryo" panose="020B0604030504040204" pitchFamily="34" charset="-128"/>
              </a:rPr>
              <a:t>」の略</a:t>
            </a:r>
            <a:endParaRPr lang="en-US" altLang="ko-KR" sz="1200" dirty="0">
              <a:solidFill>
                <a:schemeClr val="tx1">
                  <a:lumMod val="75000"/>
                  <a:lumOff val="25000"/>
                </a:schemeClr>
              </a:solidFill>
              <a:latin typeface="Meiryo" panose="020B0604030504040204" pitchFamily="34" charset="-128"/>
              <a:ea typeface="Meiryo" panose="020B0604030504040204" pitchFamily="34" charset="-128"/>
              <a:cs typeface="Arial" pitchFamily="34" charset="0"/>
            </a:endParaRPr>
          </a:p>
        </p:txBody>
      </p:sp>
    </p:spTree>
    <p:extLst>
      <p:ext uri="{BB962C8B-B14F-4D97-AF65-F5344CB8AC3E}">
        <p14:creationId xmlns:p14="http://schemas.microsoft.com/office/powerpoint/2010/main" val="18716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EF08C33-ECD7-624D-BC89-6BA3F733DB29}"/>
              </a:ext>
            </a:extLst>
          </p:cNvPr>
          <p:cNvSpPr txBox="1"/>
          <p:nvPr/>
        </p:nvSpPr>
        <p:spPr>
          <a:xfrm>
            <a:off x="11764454" y="6425515"/>
            <a:ext cx="316112"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6</a:t>
            </a:r>
            <a:endParaRPr kumimoji="1" lang="ja-JP" altLang="en-US">
              <a:latin typeface="Apple Chancery" panose="03020702040506060504" pitchFamily="66" charset="-79"/>
              <a:cs typeface="Apple Chancery" panose="03020702040506060504" pitchFamily="66" charset="-79"/>
            </a:endParaRPr>
          </a:p>
        </p:txBody>
      </p:sp>
      <p:graphicFrame>
        <p:nvGraphicFramePr>
          <p:cNvPr id="10" name="Table 5">
            <a:extLst>
              <a:ext uri="{FF2B5EF4-FFF2-40B4-BE49-F238E27FC236}">
                <a16:creationId xmlns:a16="http://schemas.microsoft.com/office/drawing/2014/main" id="{E711B82F-200E-0A40-A169-B4CE774397A0}"/>
              </a:ext>
            </a:extLst>
          </p:cNvPr>
          <p:cNvGraphicFramePr>
            <a:graphicFrameLocks noGrp="1"/>
          </p:cNvGraphicFramePr>
          <p:nvPr>
            <p:extLst>
              <p:ext uri="{D42A27DB-BD31-4B8C-83A1-F6EECF244321}">
                <p14:modId xmlns:p14="http://schemas.microsoft.com/office/powerpoint/2010/main" val="4128809997"/>
              </p:ext>
            </p:extLst>
          </p:nvPr>
        </p:nvGraphicFramePr>
        <p:xfrm>
          <a:off x="895350" y="1369678"/>
          <a:ext cx="10401299" cy="4873252"/>
        </p:xfrm>
        <a:graphic>
          <a:graphicData uri="http://schemas.openxmlformats.org/drawingml/2006/table">
            <a:tbl>
              <a:tblPr firstRow="1" bandRow="1">
                <a:tableStyleId>{3B4B98B0-60AC-42C2-AFA5-B58CD77FA1E5}</a:tableStyleId>
              </a:tblPr>
              <a:tblGrid>
                <a:gridCol w="2868399">
                  <a:extLst>
                    <a:ext uri="{9D8B030D-6E8A-4147-A177-3AD203B41FA5}">
                      <a16:colId xmlns:a16="http://schemas.microsoft.com/office/drawing/2014/main" val="3481659926"/>
                    </a:ext>
                  </a:extLst>
                </a:gridCol>
                <a:gridCol w="7532900">
                  <a:extLst>
                    <a:ext uri="{9D8B030D-6E8A-4147-A177-3AD203B41FA5}">
                      <a16:colId xmlns:a16="http://schemas.microsoft.com/office/drawing/2014/main" val="2746642033"/>
                    </a:ext>
                  </a:extLst>
                </a:gridCol>
              </a:tblGrid>
              <a:tr h="2305844">
                <a:tc>
                  <a:txBody>
                    <a:bodyPr/>
                    <a:lstStyle/>
                    <a:p>
                      <a:pPr algn="ctr"/>
                      <a:r>
                        <a:rPr lang="ja-JP" altLang="en-US" sz="2000" b="0" u="none" strike="noStrike" cap="none" dirty="0">
                          <a:latin typeface="+mn-lt"/>
                          <a:ea typeface="Meiryo" panose="020B0604030504040204" pitchFamily="34" charset="-128"/>
                          <a:sym typeface="Arial"/>
                        </a:rPr>
                        <a:t>提携大学</a:t>
                      </a:r>
                      <a:endParaRPr lang="en-US" sz="2000" b="0" dirty="0">
                        <a:latin typeface="+mn-lt"/>
                        <a:ea typeface="Meiryo" panose="020B0604030504040204" pitchFamily="34" charset="-128"/>
                      </a:endParaRPr>
                    </a:p>
                  </a:txBody>
                  <a:tcPr marL="121920" marR="121920" marT="60960" marB="6096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2000" b="0" u="none" strike="noStrike" cap="none">
                          <a:latin typeface="+mn-lt"/>
                          <a:ea typeface="Meiryo" panose="020B0604030504040204" pitchFamily="34" charset="-128"/>
                          <a:sym typeface="Arial"/>
                        </a:rPr>
                        <a:t>ハノイ</a:t>
                      </a:r>
                      <a:r>
                        <a:rPr lang="ja-JP" altLang="en-US" sz="2000" b="0" u="none" strike="noStrike" cap="none" dirty="0">
                          <a:latin typeface="+mn-lt"/>
                          <a:ea typeface="Meiryo" panose="020B0604030504040204" pitchFamily="34" charset="-128"/>
                          <a:sym typeface="Arial"/>
                        </a:rPr>
                        <a:t>工科大学</a:t>
                      </a:r>
                      <a:r>
                        <a:rPr lang="ja-JP" altLang="en-US" sz="1600" b="0" u="none" strike="noStrike" cap="none" dirty="0">
                          <a:latin typeface="+mn-lt"/>
                          <a:ea typeface="Meiryo" panose="020B0604030504040204" pitchFamily="34" charset="-128"/>
                          <a:sym typeface="Arial"/>
                        </a:rPr>
                        <a:t>（</a:t>
                      </a:r>
                      <a:r>
                        <a:rPr lang="en-US" altLang="ja-JP" sz="1600" b="0" u="none" strike="noStrike" cap="none" dirty="0">
                          <a:latin typeface="+mn-lt"/>
                          <a:ea typeface="Meiryo" panose="020B0604030504040204" pitchFamily="34" charset="-128"/>
                          <a:sym typeface="Arial"/>
                        </a:rPr>
                        <a:t>2014~</a:t>
                      </a:r>
                      <a:r>
                        <a:rPr lang="ja-JP" altLang="en-US" sz="1600" b="0" u="none" strike="noStrike" cap="none" dirty="0">
                          <a:latin typeface="+mn-lt"/>
                          <a:ea typeface="Meiryo" panose="020B0604030504040204" pitchFamily="34" charset="-128"/>
                          <a:sym typeface="Arial"/>
                        </a:rPr>
                        <a:t>）</a:t>
                      </a:r>
                      <a:endParaRPr lang="en-US" altLang="ja-JP" sz="1600" b="0" u="none" strike="noStrike" cap="none" dirty="0">
                        <a:latin typeface="+mn-lt"/>
                        <a:ea typeface="Meiryo" panose="020B0604030504040204" pitchFamily="34" charset="-128"/>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2000" b="0" u="none" strike="noStrike" cap="none" dirty="0">
                          <a:latin typeface="+mn-lt"/>
                          <a:ea typeface="Meiryo" panose="020B0604030504040204" pitchFamily="34" charset="-128"/>
                          <a:sym typeface="Arial"/>
                        </a:rPr>
                        <a:t>ベトナム国家大学ハノイ校</a:t>
                      </a:r>
                      <a:r>
                        <a:rPr lang="ja-JP" altLang="en-US" sz="1600" b="0" u="none" strike="noStrike" cap="none" dirty="0">
                          <a:latin typeface="+mn-lt"/>
                          <a:ea typeface="Meiryo" panose="020B0604030504040204" pitchFamily="34" charset="-128"/>
                          <a:sym typeface="Arial"/>
                        </a:rPr>
                        <a:t>（</a:t>
                      </a:r>
                      <a:r>
                        <a:rPr lang="en-US" altLang="ja-JP" sz="1600" b="0" u="none" strike="noStrike" cap="none" dirty="0">
                          <a:latin typeface="+mn-lt"/>
                          <a:ea typeface="Meiryo" panose="020B0604030504040204" pitchFamily="34" charset="-128"/>
                          <a:sym typeface="Arial"/>
                        </a:rPr>
                        <a:t>2016~</a:t>
                      </a:r>
                      <a:r>
                        <a:rPr lang="ja-JP" altLang="en-US" sz="1600" b="0" u="none" strike="noStrike" cap="none" dirty="0">
                          <a:latin typeface="+mn-lt"/>
                          <a:ea typeface="Meiryo" panose="020B0604030504040204" pitchFamily="34" charset="-128"/>
                          <a:sym typeface="Arial"/>
                        </a:rPr>
                        <a:t>）</a:t>
                      </a:r>
                      <a:endParaRPr lang="en-US" altLang="ja-JP" sz="1600" b="0" u="none" strike="noStrike" cap="none" dirty="0">
                        <a:latin typeface="+mn-lt"/>
                        <a:ea typeface="Meiryo" panose="020B0604030504040204" pitchFamily="34" charset="-128"/>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2000" b="0" u="none" strike="noStrike" cap="none" dirty="0">
                          <a:latin typeface="+mn-lt"/>
                          <a:ea typeface="Meiryo" panose="020B0604030504040204" pitchFamily="34" charset="-128"/>
                          <a:sym typeface="Arial"/>
                        </a:rPr>
                        <a:t>ダナン工科大学</a:t>
                      </a:r>
                      <a:r>
                        <a:rPr lang="ja-JP" altLang="en-US" sz="1600" b="0" u="none" strike="noStrike" cap="none" dirty="0">
                          <a:latin typeface="+mn-lt"/>
                          <a:ea typeface="Meiryo" panose="020B0604030504040204" pitchFamily="34" charset="-128"/>
                          <a:sym typeface="Arial"/>
                        </a:rPr>
                        <a:t>（</a:t>
                      </a:r>
                      <a:r>
                        <a:rPr lang="en-US" altLang="ja-JP" sz="1600" b="0" u="none" strike="noStrike" cap="none" dirty="0">
                          <a:latin typeface="+mn-lt"/>
                          <a:ea typeface="Meiryo" panose="020B0604030504040204" pitchFamily="34" charset="-128"/>
                          <a:sym typeface="Arial"/>
                        </a:rPr>
                        <a:t>2016~</a:t>
                      </a:r>
                      <a:r>
                        <a:rPr lang="ja-JP" altLang="en-US" sz="1600" b="0" u="none" strike="noStrike" cap="none" dirty="0">
                          <a:latin typeface="+mn-lt"/>
                          <a:ea typeface="Meiryo" panose="020B0604030504040204" pitchFamily="34" charset="-128"/>
                          <a:sym typeface="Arial"/>
                        </a:rPr>
                        <a:t>）</a:t>
                      </a:r>
                      <a:endParaRPr lang="en-US" altLang="ja-JP" sz="1600" b="0" u="none" strike="noStrike" cap="none" dirty="0">
                        <a:latin typeface="+mn-lt"/>
                        <a:ea typeface="Meiryo" panose="020B0604030504040204" pitchFamily="34" charset="-128"/>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2000" b="0" u="none" strike="noStrike" cap="none" dirty="0">
                          <a:latin typeface="+mn-lt"/>
                          <a:ea typeface="Meiryo" panose="020B0604030504040204" pitchFamily="34" charset="-128"/>
                          <a:sym typeface="Arial"/>
                        </a:rPr>
                        <a:t>ベトナム国家大学ホーチミン校</a:t>
                      </a:r>
                      <a:r>
                        <a:rPr lang="ja-JP" altLang="en-US" sz="1600" b="0" u="none" strike="noStrike" cap="none" dirty="0">
                          <a:latin typeface="+mn-lt"/>
                          <a:ea typeface="Meiryo" panose="020B0604030504040204" pitchFamily="34" charset="-128"/>
                          <a:sym typeface="Arial"/>
                        </a:rPr>
                        <a:t>（</a:t>
                      </a:r>
                      <a:r>
                        <a:rPr lang="en-US" altLang="ja-JP" sz="1600" b="0" u="none" strike="noStrike" cap="none" dirty="0">
                          <a:latin typeface="+mn-lt"/>
                          <a:ea typeface="Meiryo" panose="020B0604030504040204" pitchFamily="34" charset="-128"/>
                          <a:sym typeface="Arial"/>
                        </a:rPr>
                        <a:t>2019~</a:t>
                      </a:r>
                      <a:r>
                        <a:rPr lang="ja-JP" altLang="en-US" sz="1600" b="0" u="none" strike="noStrike" cap="none" dirty="0">
                          <a:latin typeface="+mn-lt"/>
                          <a:ea typeface="Meiryo" panose="020B0604030504040204" pitchFamily="34" charset="-128"/>
                          <a:sym typeface="Arial"/>
                        </a:rPr>
                        <a:t>）</a:t>
                      </a:r>
                      <a:endParaRPr lang="en-US" altLang="ja-JP" sz="1600" b="0" u="none" strike="noStrike" cap="none" dirty="0">
                        <a:latin typeface="+mn-lt"/>
                        <a:ea typeface="Meiryo" panose="020B0604030504040204" pitchFamily="34" charset="-128"/>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2000" b="0" u="none" strike="noStrike" cap="none" dirty="0">
                          <a:latin typeface="+mn-lt"/>
                          <a:ea typeface="Meiryo" panose="020B0604030504040204" pitchFamily="34" charset="-128"/>
                          <a:sym typeface="Arial"/>
                        </a:rPr>
                        <a:t>マレーシア工科大学</a:t>
                      </a:r>
                      <a:r>
                        <a:rPr lang="ja-JP" altLang="en-US" sz="1600" b="0" u="none" strike="noStrike" cap="none" dirty="0">
                          <a:latin typeface="+mn-lt"/>
                          <a:ea typeface="Meiryo" panose="020B0604030504040204" pitchFamily="34" charset="-128"/>
                          <a:sym typeface="Arial"/>
                        </a:rPr>
                        <a:t>（</a:t>
                      </a:r>
                      <a:r>
                        <a:rPr lang="en-US" altLang="ja-JP" sz="1600" b="0" u="none" strike="noStrike" cap="none" dirty="0">
                          <a:latin typeface="+mn-lt"/>
                          <a:ea typeface="Meiryo" panose="020B0604030504040204" pitchFamily="34" charset="-128"/>
                          <a:sym typeface="Arial"/>
                        </a:rPr>
                        <a:t>2020~</a:t>
                      </a:r>
                      <a:r>
                        <a:rPr lang="ja-JP" altLang="en-US" sz="1600" b="0" u="none" strike="noStrike" cap="none" dirty="0">
                          <a:latin typeface="+mn-lt"/>
                          <a:ea typeface="Meiryo" panose="020B0604030504040204" pitchFamily="34" charset="-128"/>
                          <a:sym typeface="Arial"/>
                        </a:rPr>
                        <a:t>）</a:t>
                      </a:r>
                      <a:endParaRPr lang="en-US" altLang="ja-JP" sz="1600" b="0" u="none" strike="noStrike" cap="none" dirty="0">
                        <a:latin typeface="+mn-lt"/>
                        <a:ea typeface="Meiryo" panose="020B0604030504040204" pitchFamily="34" charset="-128"/>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2000" b="0" u="none" strike="noStrike" cap="none">
                          <a:latin typeface="+mn-lt"/>
                          <a:ea typeface="Meiryo" panose="020B0604030504040204" pitchFamily="34" charset="-128"/>
                          <a:sym typeface="Arial"/>
                        </a:rPr>
                        <a:t>インドネシア</a:t>
                      </a:r>
                      <a:r>
                        <a:rPr lang="en-US" altLang="ja-JP" sz="2000" b="0" u="none" strike="noStrike" cap="none" dirty="0">
                          <a:latin typeface="+mn-lt"/>
                          <a:ea typeface="Meiryo" panose="020B0604030504040204" pitchFamily="34" charset="-128"/>
                          <a:sym typeface="Arial"/>
                        </a:rPr>
                        <a:t> </a:t>
                      </a:r>
                      <a:r>
                        <a:rPr lang="ja-JP" altLang="en-US" sz="2000" b="0" u="none" strike="noStrike" cap="none">
                          <a:latin typeface="+mn-lt"/>
                          <a:ea typeface="Meiryo" panose="020B0604030504040204" pitchFamily="34" charset="-128"/>
                          <a:sym typeface="Arial"/>
                        </a:rPr>
                        <a:t>ガジャマダ</a:t>
                      </a:r>
                      <a:r>
                        <a:rPr lang="ja-JP" altLang="en-US" sz="2000" b="0" u="none" strike="noStrike" cap="none" dirty="0">
                          <a:latin typeface="+mn-lt"/>
                          <a:ea typeface="Meiryo" panose="020B0604030504040204" pitchFamily="34" charset="-128"/>
                          <a:sym typeface="Arial"/>
                        </a:rPr>
                        <a:t>大学</a:t>
                      </a:r>
                      <a:r>
                        <a:rPr lang="ja-JP" altLang="en-US" sz="1600" b="0" u="none" strike="noStrike" cap="none">
                          <a:latin typeface="+mn-lt"/>
                          <a:ea typeface="Meiryo" panose="020B0604030504040204" pitchFamily="34" charset="-128"/>
                          <a:sym typeface="Arial"/>
                        </a:rPr>
                        <a:t>（</a:t>
                      </a:r>
                      <a:r>
                        <a:rPr lang="en-US" altLang="ja-JP" sz="1600" b="0" u="none" strike="noStrike" cap="none" dirty="0">
                          <a:latin typeface="+mn-lt"/>
                          <a:ea typeface="Meiryo" panose="020B0604030504040204" pitchFamily="34" charset="-128"/>
                          <a:sym typeface="Arial"/>
                        </a:rPr>
                        <a:t>2020~</a:t>
                      </a:r>
                      <a:r>
                        <a:rPr lang="ja-JP" altLang="en-US" sz="1600" b="0" u="none" strike="noStrike" cap="none" dirty="0">
                          <a:latin typeface="+mn-lt"/>
                          <a:ea typeface="Meiryo" panose="020B0604030504040204" pitchFamily="34" charset="-128"/>
                          <a:sym typeface="Arial"/>
                        </a:rPr>
                        <a:t>）</a:t>
                      </a:r>
                      <a:endParaRPr lang="en-US" altLang="ja-JP" sz="1600" b="0" i="0" u="none" strike="noStrike" cap="none" dirty="0">
                        <a:solidFill>
                          <a:schemeClr val="tx1"/>
                        </a:solidFill>
                        <a:latin typeface="+mn-lt"/>
                        <a:ea typeface="Meiryo" panose="020B0604030504040204" pitchFamily="34" charset="-128"/>
                        <a:cs typeface="Arial"/>
                        <a:sym typeface="Arial"/>
                      </a:endParaRPr>
                    </a:p>
                  </a:txBody>
                  <a:tcPr marL="121920" marR="121920" marT="60960" marB="6096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678515887"/>
                  </a:ext>
                </a:extLst>
              </a:tr>
              <a:tr h="76004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2000" b="0" u="none" strike="noStrike" cap="none" dirty="0">
                          <a:latin typeface="+mn-lt"/>
                          <a:ea typeface="Meiryo" panose="020B0604030504040204" pitchFamily="34" charset="-128"/>
                          <a:sym typeface="Arial"/>
                        </a:rPr>
                        <a:t>学生数</a:t>
                      </a:r>
                      <a:endParaRPr lang="en-US" sz="2000" b="0" dirty="0">
                        <a:latin typeface="+mn-lt"/>
                        <a:ea typeface="Meiryo" panose="020B0604030504040204" pitchFamily="34" charset="-128"/>
                      </a:endParaRPr>
                    </a:p>
                  </a:txBody>
                  <a:tcPr marL="121920" marR="121920" marT="60960" marB="6096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BE6E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2000" u="none" strike="noStrike" cap="none" dirty="0">
                          <a:latin typeface="+mn-lt"/>
                          <a:ea typeface="Meiryo" panose="020B0604030504040204" pitchFamily="34" charset="-128"/>
                          <a:sym typeface="Arial"/>
                        </a:rPr>
                        <a:t>1,349</a:t>
                      </a:r>
                      <a:r>
                        <a:rPr lang="ja-JP" altLang="en-US" sz="2000" u="none" strike="noStrike" cap="none">
                          <a:latin typeface="+mn-lt"/>
                          <a:ea typeface="Meiryo" panose="020B0604030504040204" pitchFamily="34" charset="-128"/>
                          <a:sym typeface="Arial"/>
                        </a:rPr>
                        <a:t>名</a:t>
                      </a:r>
                      <a:r>
                        <a:rPr lang="en-US" altLang="ja-JP" sz="1200" u="none" strike="noStrike" cap="none" dirty="0">
                          <a:latin typeface="+mn-lt"/>
                          <a:ea typeface="Meiryo" panose="020B0604030504040204" pitchFamily="34" charset="-128"/>
                          <a:sym typeface="Arial"/>
                        </a:rPr>
                        <a:t>(2020</a:t>
                      </a:r>
                      <a:r>
                        <a:rPr lang="ja-JP" altLang="en-US" sz="1200" u="none" strike="noStrike" cap="none">
                          <a:latin typeface="+mn-lt"/>
                          <a:ea typeface="Meiryo" panose="020B0604030504040204" pitchFamily="34" charset="-128"/>
                          <a:sym typeface="Arial"/>
                        </a:rPr>
                        <a:t>年</a:t>
                      </a:r>
                      <a:r>
                        <a:rPr lang="en-US" altLang="ja-JP" sz="1200" u="none" strike="noStrike" cap="none" dirty="0">
                          <a:latin typeface="+mn-lt"/>
                          <a:ea typeface="Meiryo" panose="020B0604030504040204" pitchFamily="34" charset="-128"/>
                          <a:sym typeface="Arial"/>
                        </a:rPr>
                        <a:t>4</a:t>
                      </a:r>
                      <a:r>
                        <a:rPr lang="ja-JP" altLang="en-US" sz="1200" u="none" strike="noStrike" cap="none">
                          <a:latin typeface="+mn-lt"/>
                          <a:ea typeface="Meiryo" panose="020B0604030504040204" pitchFamily="34" charset="-128"/>
                          <a:sym typeface="Arial"/>
                        </a:rPr>
                        <a:t>月現在</a:t>
                      </a:r>
                      <a:r>
                        <a:rPr lang="en-US" altLang="ja-JP" sz="1200" u="none" strike="noStrike" cap="none" dirty="0">
                          <a:latin typeface="+mn-lt"/>
                          <a:ea typeface="Meiryo" panose="020B0604030504040204" pitchFamily="34" charset="-128"/>
                          <a:sym typeface="Arial"/>
                        </a:rPr>
                        <a:t>)</a:t>
                      </a:r>
                      <a:endParaRPr lang="en-US" altLang="ja-JP" sz="1200" b="0" i="0" u="none" strike="noStrike" cap="none" dirty="0">
                        <a:solidFill>
                          <a:schemeClr val="tx1"/>
                        </a:solidFill>
                        <a:latin typeface="+mn-lt"/>
                        <a:ea typeface="Meiryo" panose="020B0604030504040204" pitchFamily="34" charset="-128"/>
                        <a:cs typeface="Arial"/>
                        <a:sym typeface="Arial"/>
                      </a:endParaRPr>
                    </a:p>
                  </a:txBody>
                  <a:tcPr marL="121920" marR="121920" marT="60960" marB="6096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BE6E2"/>
                    </a:solidFill>
                  </a:tcPr>
                </a:tc>
                <a:extLst>
                  <a:ext uri="{0D108BD9-81ED-4DB2-BD59-A6C34878D82A}">
                    <a16:rowId xmlns:a16="http://schemas.microsoft.com/office/drawing/2014/main" val="3308590748"/>
                  </a:ext>
                </a:extLst>
              </a:tr>
              <a:tr h="1011420">
                <a:tc>
                  <a:txBody>
                    <a:bodyPr/>
                    <a:lstStyle/>
                    <a:p>
                      <a:pPr lvl="0" algn="ctr">
                        <a:buClr>
                          <a:schemeClr val="dk1"/>
                        </a:buClr>
                        <a:buSzPts val="1100"/>
                      </a:pPr>
                      <a:r>
                        <a:rPr lang="ja-JP" altLang="en-US" sz="2000" b="0" u="none" strike="noStrike" cap="none" dirty="0">
                          <a:latin typeface="+mn-lt"/>
                          <a:ea typeface="Meiryo" panose="020B0604030504040204" pitchFamily="34" charset="-128"/>
                          <a:sym typeface="Arial"/>
                        </a:rPr>
                        <a:t>教育目標</a:t>
                      </a:r>
                      <a:endParaRPr lang="en-US" sz="2000" b="0" dirty="0">
                        <a:latin typeface="+mn-lt"/>
                        <a:ea typeface="Meiryo" panose="020B0604030504040204" pitchFamily="34" charset="-128"/>
                      </a:endParaRPr>
                    </a:p>
                  </a:txBody>
                  <a:tcPr marL="121920" marR="121920" marT="60960" marB="6096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lvl="0" algn="l">
                        <a:lnSpc>
                          <a:spcPts val="2000"/>
                        </a:lnSpc>
                        <a:buClr>
                          <a:schemeClr val="dk1"/>
                        </a:buClr>
                        <a:buSzPts val="1100"/>
                      </a:pPr>
                      <a:r>
                        <a:rPr lang="ja-JP" altLang="en-US" sz="2000" u="none" strike="noStrike" cap="none" dirty="0">
                          <a:effectLst/>
                          <a:latin typeface="+mn-lt"/>
                          <a:ea typeface="Meiryo" panose="020B0604030504040204" pitchFamily="34" charset="-128"/>
                          <a:sym typeface="Arial"/>
                        </a:rPr>
                        <a:t>日本で活躍できる高度</a:t>
                      </a:r>
                      <a:r>
                        <a:rPr lang="en-US" altLang="ja-JP" sz="2000" u="none" strike="noStrike" cap="none" dirty="0">
                          <a:effectLst/>
                          <a:latin typeface="+mn-lt"/>
                          <a:ea typeface="Meiryo" panose="020B0604030504040204" pitchFamily="34" charset="-128"/>
                          <a:sym typeface="Arial"/>
                        </a:rPr>
                        <a:t>IT</a:t>
                      </a:r>
                      <a:r>
                        <a:rPr lang="ja-JP" altLang="en-US" sz="2000" u="none" strike="noStrike" cap="none" dirty="0">
                          <a:effectLst/>
                          <a:latin typeface="+mn-lt"/>
                          <a:ea typeface="Meiryo" panose="020B0604030504040204" pitchFamily="34" charset="-128"/>
                          <a:sym typeface="Arial"/>
                        </a:rPr>
                        <a:t>人材の育成</a:t>
                      </a:r>
                      <a:endParaRPr lang="en-US" altLang="ja-JP" sz="2000" u="none" strike="noStrike" cap="none" dirty="0">
                        <a:effectLst/>
                        <a:latin typeface="+mn-lt"/>
                        <a:ea typeface="Meiryo" panose="020B0604030504040204" pitchFamily="34" charset="-128"/>
                        <a:sym typeface="Arial"/>
                      </a:endParaRPr>
                    </a:p>
                    <a:p>
                      <a:pPr lvl="0" algn="l">
                        <a:lnSpc>
                          <a:spcPts val="2000"/>
                        </a:lnSpc>
                        <a:buClr>
                          <a:schemeClr val="dk1"/>
                        </a:buClr>
                        <a:buSzPts val="1100"/>
                      </a:pPr>
                      <a:r>
                        <a:rPr lang="ja-JP" altLang="en-US" sz="1400" u="none" strike="noStrike" cap="none">
                          <a:effectLst/>
                          <a:latin typeface="+mn-lt"/>
                          <a:ea typeface="Meiryo" panose="020B0604030504040204" pitchFamily="34" charset="-128"/>
                          <a:sym typeface="Arial"/>
                        </a:rPr>
                        <a:t>　</a:t>
                      </a:r>
                      <a:r>
                        <a:rPr lang="en-US" altLang="ja-JP" sz="1400" u="none" strike="noStrike" cap="none" dirty="0">
                          <a:effectLst/>
                          <a:latin typeface="+mn-lt"/>
                          <a:ea typeface="Meiryo" panose="020B0604030504040204" pitchFamily="34" charset="-128"/>
                          <a:sym typeface="Arial"/>
                        </a:rPr>
                        <a:t>※</a:t>
                      </a:r>
                      <a:r>
                        <a:rPr lang="ja-JP" altLang="en-US" sz="1400" u="none" strike="noStrike" cap="none">
                          <a:effectLst/>
                          <a:latin typeface="+mn-lt"/>
                          <a:ea typeface="Meiryo" panose="020B0604030504040204" pitchFamily="34" charset="-128"/>
                          <a:sym typeface="Arial"/>
                        </a:rPr>
                        <a:t>「</a:t>
                      </a:r>
                      <a:r>
                        <a:rPr lang="ja-JP" altLang="en-US" sz="1400" u="none" strike="noStrike" cap="none" dirty="0">
                          <a:effectLst/>
                          <a:latin typeface="+mn-lt"/>
                          <a:ea typeface="Meiryo" panose="020B0604030504040204" pitchFamily="34" charset="-128"/>
                          <a:sym typeface="Arial"/>
                        </a:rPr>
                        <a:t>社会人としての考え方」「</a:t>
                      </a:r>
                      <a:r>
                        <a:rPr lang="ja-JP" altLang="en-US" sz="1400" u="none" strike="noStrike" cap="none">
                          <a:effectLst/>
                          <a:latin typeface="+mn-lt"/>
                          <a:ea typeface="Meiryo" panose="020B0604030504040204" pitchFamily="34" charset="-128"/>
                          <a:sym typeface="Arial"/>
                        </a:rPr>
                        <a:t>ビジネスマナー」「キャリア」に</a:t>
                      </a:r>
                      <a:r>
                        <a:rPr lang="ja-JP" altLang="en-US" sz="1400" u="none" strike="noStrike" cap="none" dirty="0">
                          <a:effectLst/>
                          <a:latin typeface="+mn-lt"/>
                          <a:ea typeface="Meiryo" panose="020B0604030504040204" pitchFamily="34" charset="-128"/>
                          <a:sym typeface="Arial"/>
                        </a:rPr>
                        <a:t>関する教育も実施</a:t>
                      </a:r>
                      <a:endParaRPr lang="en-US" altLang="ja-JP" sz="1400" b="0" i="0" u="none" strike="noStrike" cap="none" dirty="0">
                        <a:solidFill>
                          <a:schemeClr val="tx1"/>
                        </a:solidFill>
                        <a:latin typeface="+mn-lt"/>
                        <a:ea typeface="Meiryo" panose="020B0604030504040204" pitchFamily="34" charset="-128"/>
                        <a:cs typeface="Arial"/>
                        <a:sym typeface="Arial"/>
                      </a:endParaRPr>
                    </a:p>
                  </a:txBody>
                  <a:tcPr marL="121920" marR="121920" marT="60960" marB="6096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253722868"/>
                  </a:ext>
                </a:extLst>
              </a:tr>
              <a:tr h="795944">
                <a:tc>
                  <a:txBody>
                    <a:bodyPr/>
                    <a:lstStyle/>
                    <a:p>
                      <a:pPr algn="ctr"/>
                      <a:r>
                        <a:rPr lang="ja-JP" altLang="en-US" sz="2000" b="0" u="none" strike="noStrike" cap="none" dirty="0">
                          <a:latin typeface="+mn-lt"/>
                          <a:ea typeface="Meiryo" panose="020B0604030504040204" pitchFamily="34" charset="-128"/>
                          <a:sym typeface="Arial"/>
                        </a:rPr>
                        <a:t>実績</a:t>
                      </a:r>
                      <a:endParaRPr lang="en-US" sz="2000" b="0" dirty="0">
                        <a:latin typeface="+mn-lt"/>
                        <a:ea typeface="Meiryo" panose="020B0604030504040204" pitchFamily="34" charset="-128"/>
                      </a:endParaRPr>
                    </a:p>
                  </a:txBody>
                  <a:tcPr marL="121920" marR="121920" marT="60960" marB="6096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BE6E2"/>
                    </a:solidFill>
                  </a:tcPr>
                </a:tc>
                <a:tc>
                  <a:txBody>
                    <a:bodyPr/>
                    <a:lstStyle/>
                    <a:p>
                      <a:pPr algn="l"/>
                      <a:r>
                        <a:rPr lang="en-US" altLang="ja-JP" sz="2000" u="none" strike="noStrike" cap="none" dirty="0">
                          <a:effectLst/>
                          <a:latin typeface="+mn-lt"/>
                          <a:ea typeface="Meiryo" panose="020B0604030504040204" pitchFamily="34" charset="-128"/>
                          <a:sym typeface="Arial"/>
                        </a:rPr>
                        <a:t>370</a:t>
                      </a:r>
                      <a:r>
                        <a:rPr lang="ja-JP" altLang="en-US" sz="2000" u="none" strike="noStrike" cap="none" dirty="0">
                          <a:effectLst/>
                          <a:latin typeface="+mn-lt"/>
                          <a:ea typeface="Meiryo" panose="020B0604030504040204" pitchFamily="34" charset="-128"/>
                          <a:sym typeface="Arial"/>
                        </a:rPr>
                        <a:t>名</a:t>
                      </a:r>
                      <a:r>
                        <a:rPr lang="ja-JP" altLang="en-US" sz="2000" u="none" strike="noStrike" cap="none">
                          <a:effectLst/>
                          <a:latin typeface="+mn-lt"/>
                          <a:ea typeface="Meiryo" panose="020B0604030504040204" pitchFamily="34" charset="-128"/>
                          <a:sym typeface="Arial"/>
                        </a:rPr>
                        <a:t>以上の学生が日本就職、</a:t>
                      </a:r>
                      <a:r>
                        <a:rPr lang="en-US" altLang="ja-JP" sz="2000" u="none" strike="noStrike" cap="none" dirty="0">
                          <a:effectLst/>
                          <a:latin typeface="+mn-lt"/>
                          <a:ea typeface="Meiryo" panose="020B0604030504040204" pitchFamily="34" charset="-128"/>
                          <a:sym typeface="Arial"/>
                        </a:rPr>
                        <a:t>60</a:t>
                      </a:r>
                      <a:r>
                        <a:rPr lang="ja-JP" altLang="en-US" sz="2000" u="none" strike="noStrike" cap="none" dirty="0">
                          <a:effectLst/>
                          <a:latin typeface="+mn-lt"/>
                          <a:ea typeface="Meiryo" panose="020B0604030504040204" pitchFamily="34" charset="-128"/>
                          <a:sym typeface="Arial"/>
                        </a:rPr>
                        <a:t>社以上の企業スポンサー</a:t>
                      </a:r>
                      <a:endParaRPr lang="en-US" sz="2000" dirty="0">
                        <a:latin typeface="+mn-lt"/>
                        <a:ea typeface="Meiryo" panose="020B0604030504040204" pitchFamily="34" charset="-128"/>
                      </a:endParaRPr>
                    </a:p>
                  </a:txBody>
                  <a:tcPr marL="121920" marR="121920" marT="60960" marB="6096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BE6E2"/>
                    </a:solidFill>
                  </a:tcPr>
                </a:tc>
                <a:extLst>
                  <a:ext uri="{0D108BD9-81ED-4DB2-BD59-A6C34878D82A}">
                    <a16:rowId xmlns:a16="http://schemas.microsoft.com/office/drawing/2014/main" val="2474136731"/>
                  </a:ext>
                </a:extLst>
              </a:tr>
            </a:tbl>
          </a:graphicData>
        </a:graphic>
      </p:graphicFrame>
      <p:sp>
        <p:nvSpPr>
          <p:cNvPr id="15" name="Google Shape;91;p21">
            <a:extLst>
              <a:ext uri="{FF2B5EF4-FFF2-40B4-BE49-F238E27FC236}">
                <a16:creationId xmlns:a16="http://schemas.microsoft.com/office/drawing/2014/main" id="{8816268A-552F-9448-AD46-F913D99D0D48}"/>
              </a:ext>
            </a:extLst>
          </p:cNvPr>
          <p:cNvSpPr txBox="1"/>
          <p:nvPr/>
        </p:nvSpPr>
        <p:spPr>
          <a:xfrm>
            <a:off x="415600" y="180026"/>
            <a:ext cx="11360800" cy="606000"/>
          </a:xfrm>
          <a:prstGeom prst="rect">
            <a:avLst/>
          </a:prstGeom>
          <a:noFill/>
          <a:ln>
            <a:noFill/>
          </a:ln>
        </p:spPr>
        <p:txBody>
          <a:bodyPr spcFirstLastPara="1" wrap="square" lIns="121900" tIns="121900" rIns="121900" bIns="121900" anchor="t" anchorCtr="0">
            <a:noAutofit/>
          </a:bodyPr>
          <a:lstStyle/>
          <a:p>
            <a:r>
              <a:rPr lang="en-US" altLang="ja" sz="2400" b="1" dirty="0">
                <a:solidFill>
                  <a:schemeClr val="dk1"/>
                </a:solidFill>
                <a:latin typeface="Meiryo" panose="020B0604030504040204" pitchFamily="34" charset="-128"/>
                <a:ea typeface="Meiryo" panose="020B0604030504040204" pitchFamily="34" charset="-128"/>
              </a:rPr>
              <a:t>2.2 </a:t>
            </a:r>
            <a:r>
              <a:rPr lang="ja-JP" altLang="en-US" sz="2400" b="1">
                <a:ea typeface="Meiryo" panose="020B0604030504040204" pitchFamily="34" charset="-128"/>
              </a:rPr>
              <a:t>教育事業プロジェクトの概要</a:t>
            </a:r>
            <a:endParaRPr lang="en-US" altLang="ja-JP" sz="2400" b="1" dirty="0">
              <a:ea typeface="Meiryo" panose="020B0604030504040204" pitchFamily="34" charset="-128"/>
            </a:endParaRPr>
          </a:p>
        </p:txBody>
      </p:sp>
      <p:sp>
        <p:nvSpPr>
          <p:cNvPr id="16" name="Google Shape;92;p21">
            <a:extLst>
              <a:ext uri="{FF2B5EF4-FFF2-40B4-BE49-F238E27FC236}">
                <a16:creationId xmlns:a16="http://schemas.microsoft.com/office/drawing/2014/main" id="{080036D9-EE9E-484D-9658-06D0F3F1000A}"/>
              </a:ext>
            </a:extLst>
          </p:cNvPr>
          <p:cNvSpPr/>
          <p:nvPr/>
        </p:nvSpPr>
        <p:spPr>
          <a:xfrm>
            <a:off x="415600" y="704967"/>
            <a:ext cx="11360800" cy="61200"/>
          </a:xfrm>
          <a:prstGeom prst="rect">
            <a:avLst/>
          </a:prstGeom>
          <a:solidFill>
            <a:srgbClr val="FF0000"/>
          </a:solidFill>
          <a:ln>
            <a:noFill/>
          </a:ln>
        </p:spPr>
        <p:txBody>
          <a:bodyPr spcFirstLastPara="1" wrap="square" lIns="121900" tIns="121900" rIns="121900" bIns="121900" anchor="ctr" anchorCtr="0">
            <a:noAutofit/>
          </a:bodyPr>
          <a:lstStyle/>
          <a:p>
            <a:endParaRPr sz="2400"/>
          </a:p>
        </p:txBody>
      </p:sp>
      <p:pic>
        <p:nvPicPr>
          <p:cNvPr id="17" name="Picture 27" descr="A close up of a logo&#10;&#10;Description automatically generated">
            <a:extLst>
              <a:ext uri="{FF2B5EF4-FFF2-40B4-BE49-F238E27FC236}">
                <a16:creationId xmlns:a16="http://schemas.microsoft.com/office/drawing/2014/main" id="{68C5729D-241C-9041-9E50-35CFF2AD383F}"/>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30230" y="313852"/>
            <a:ext cx="761160" cy="315390"/>
          </a:xfrm>
          <a:prstGeom prst="rect">
            <a:avLst/>
          </a:prstGeom>
        </p:spPr>
      </p:pic>
    </p:spTree>
    <p:extLst>
      <p:ext uri="{BB962C8B-B14F-4D97-AF65-F5344CB8AC3E}">
        <p14:creationId xmlns:p14="http://schemas.microsoft.com/office/powerpoint/2010/main" val="403141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27698957-CF43-CA4A-9D98-EA99052A63A1}"/>
              </a:ext>
            </a:extLst>
          </p:cNvPr>
          <p:cNvSpPr txBox="1"/>
          <p:nvPr/>
        </p:nvSpPr>
        <p:spPr>
          <a:xfrm>
            <a:off x="11776811" y="6400801"/>
            <a:ext cx="301686"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7</a:t>
            </a:r>
            <a:endParaRPr kumimoji="1" lang="ja-JP" altLang="en-US">
              <a:latin typeface="Apple Chancery" panose="03020702040506060504" pitchFamily="66" charset="-79"/>
              <a:cs typeface="Apple Chancery" panose="03020702040506060504" pitchFamily="66" charset="-79"/>
            </a:endParaRPr>
          </a:p>
        </p:txBody>
      </p:sp>
      <p:sp>
        <p:nvSpPr>
          <p:cNvPr id="30" name="TextBox 1">
            <a:extLst>
              <a:ext uri="{FF2B5EF4-FFF2-40B4-BE49-F238E27FC236}">
                <a16:creationId xmlns:a16="http://schemas.microsoft.com/office/drawing/2014/main" id="{A2160D5C-D2F5-D943-A699-2BA3D5408022}"/>
              </a:ext>
            </a:extLst>
          </p:cNvPr>
          <p:cNvSpPr txBox="1"/>
          <p:nvPr/>
        </p:nvSpPr>
        <p:spPr>
          <a:xfrm>
            <a:off x="502983" y="2657677"/>
            <a:ext cx="1789721" cy="646331"/>
          </a:xfrm>
          <a:prstGeom prst="rect">
            <a:avLst/>
          </a:prstGeom>
          <a:noFill/>
        </p:spPr>
        <p:txBody>
          <a:bodyPr wrap="none" rtlCol="0">
            <a:spAutoFit/>
          </a:bodyPr>
          <a:lstStyle/>
          <a:p>
            <a:pPr lvl="0" algn="ctr">
              <a:buClr>
                <a:schemeClr val="dk1"/>
              </a:buClr>
              <a:buSzPts val="1100"/>
            </a:pPr>
            <a:r>
              <a:rPr lang="en-US" altLang="ja-JP" sz="1200" b="1" dirty="0">
                <a:latin typeface="Meiryo" panose="020B0604030504040204" pitchFamily="34" charset="-128"/>
                <a:ea typeface="Meiryo" panose="020B0604030504040204" pitchFamily="34" charset="-128"/>
              </a:rPr>
              <a:t>2006</a:t>
            </a:r>
            <a:r>
              <a:rPr lang="ja-JP" altLang="en-US" sz="1200" b="1" dirty="0">
                <a:latin typeface="Meiryo" panose="020B0604030504040204" pitchFamily="34" charset="-128"/>
                <a:ea typeface="Meiryo" panose="020B0604030504040204" pitchFamily="34" charset="-128"/>
              </a:rPr>
              <a:t>年</a:t>
            </a:r>
            <a:endParaRPr lang="en-US" altLang="ja-JP" sz="1200" b="1" dirty="0">
              <a:latin typeface="Meiryo" panose="020B0604030504040204" pitchFamily="34" charset="-128"/>
              <a:ea typeface="Meiryo" panose="020B0604030504040204" pitchFamily="34" charset="-128"/>
            </a:endParaRPr>
          </a:p>
          <a:p>
            <a:pPr lvl="0" algn="ctr">
              <a:buClr>
                <a:schemeClr val="dk1"/>
              </a:buClr>
              <a:buSzPts val="1100"/>
            </a:pPr>
            <a:r>
              <a:rPr lang="en-US" altLang="ja" sz="1200" b="1" dirty="0">
                <a:latin typeface="Meiryo" panose="020B0604030504040204" pitchFamily="34" charset="-128"/>
                <a:ea typeface="Meiryo" panose="020B0604030504040204" pitchFamily="34" charset="-128"/>
              </a:rPr>
              <a:t>JICA</a:t>
            </a:r>
            <a:r>
              <a:rPr lang="ja-JP" altLang="en-US" sz="1200" b="1" dirty="0">
                <a:latin typeface="Meiryo" panose="020B0604030504040204" pitchFamily="34" charset="-128"/>
                <a:ea typeface="Meiryo" panose="020B0604030504040204" pitchFamily="34" charset="-128"/>
              </a:rPr>
              <a:t>がハノイ工科大学</a:t>
            </a:r>
            <a:endParaRPr lang="en-US" altLang="ja-JP" sz="1200" b="1" dirty="0">
              <a:latin typeface="Meiryo" panose="020B0604030504040204" pitchFamily="34" charset="-128"/>
              <a:ea typeface="Meiryo" panose="020B0604030504040204" pitchFamily="34" charset="-128"/>
            </a:endParaRPr>
          </a:p>
          <a:p>
            <a:pPr lvl="0" algn="ctr">
              <a:buClr>
                <a:schemeClr val="dk1"/>
              </a:buClr>
              <a:buSzPts val="1100"/>
            </a:pPr>
            <a:r>
              <a:rPr lang="ja-JP" altLang="en-US" sz="1200" b="1" dirty="0">
                <a:latin typeface="Meiryo" panose="020B0604030504040204" pitchFamily="34" charset="-128"/>
                <a:ea typeface="Meiryo" panose="020B0604030504040204" pitchFamily="34" charset="-128"/>
              </a:rPr>
              <a:t>で授業を開始</a:t>
            </a:r>
            <a:endParaRPr lang="en-US" sz="1200" dirty="0">
              <a:latin typeface="Meiryo" panose="020B0604030504040204" pitchFamily="34" charset="-128"/>
              <a:ea typeface="Meiryo" panose="020B0604030504040204" pitchFamily="34" charset="-128"/>
            </a:endParaRPr>
          </a:p>
        </p:txBody>
      </p:sp>
      <p:sp>
        <p:nvSpPr>
          <p:cNvPr id="31" name="Rectangle 2">
            <a:extLst>
              <a:ext uri="{FF2B5EF4-FFF2-40B4-BE49-F238E27FC236}">
                <a16:creationId xmlns:a16="http://schemas.microsoft.com/office/drawing/2014/main" id="{9F8A446A-45B8-D64F-8105-7631DEAB2AB6}"/>
              </a:ext>
            </a:extLst>
          </p:cNvPr>
          <p:cNvSpPr/>
          <p:nvPr/>
        </p:nvSpPr>
        <p:spPr>
          <a:xfrm>
            <a:off x="1907072" y="4356419"/>
            <a:ext cx="2124292" cy="461665"/>
          </a:xfrm>
          <a:prstGeom prst="rect">
            <a:avLst/>
          </a:prstGeom>
        </p:spPr>
        <p:txBody>
          <a:bodyPr wrap="square">
            <a:spAutoFit/>
          </a:bodyPr>
          <a:lstStyle/>
          <a:p>
            <a:pPr lvl="0" algn="ctr">
              <a:buClr>
                <a:schemeClr val="dk1"/>
              </a:buClr>
              <a:buSzPts val="1100"/>
            </a:pPr>
            <a:r>
              <a:rPr lang="en-US" altLang="ja-JP" sz="1200" b="1" dirty="0">
                <a:latin typeface="Meiryo" panose="020B0604030504040204" pitchFamily="34" charset="-128"/>
                <a:ea typeface="Meiryo" panose="020B0604030504040204" pitchFamily="34" charset="-128"/>
              </a:rPr>
              <a:t>2014</a:t>
            </a:r>
            <a:r>
              <a:rPr lang="ja-JP" altLang="en-US" sz="1200" b="1">
                <a:latin typeface="Meiryo" panose="020B0604030504040204" pitchFamily="34" charset="-128"/>
                <a:ea typeface="Meiryo" panose="020B0604030504040204" pitchFamily="34" charset="-128"/>
              </a:rPr>
              <a:t>年</a:t>
            </a:r>
            <a:endParaRPr lang="en-US" altLang="ja-JP" sz="1200" b="1" dirty="0">
              <a:latin typeface="Meiryo" panose="020B0604030504040204" pitchFamily="34" charset="-128"/>
              <a:ea typeface="Meiryo" panose="020B0604030504040204" pitchFamily="34" charset="-128"/>
            </a:endParaRPr>
          </a:p>
          <a:p>
            <a:pPr lvl="0" algn="ctr">
              <a:buClr>
                <a:schemeClr val="dk1"/>
              </a:buClr>
              <a:buSzPts val="1100"/>
            </a:pPr>
            <a:r>
              <a:rPr lang="en-US" altLang="ja-JP" sz="1200" b="1" dirty="0">
                <a:latin typeface="Meiryo" panose="020B0604030504040204" pitchFamily="34" charset="-128"/>
                <a:ea typeface="Meiryo" panose="020B0604030504040204" pitchFamily="34" charset="-128"/>
              </a:rPr>
              <a:t>Sun*</a:t>
            </a:r>
            <a:r>
              <a:rPr lang="ja-JP" altLang="en-US" sz="1200" b="1">
                <a:latin typeface="Meiryo" panose="020B0604030504040204" pitchFamily="34" charset="-128"/>
                <a:ea typeface="Meiryo" panose="020B0604030504040204" pitchFamily="34" charset="-128"/>
              </a:rPr>
              <a:t>が継承</a:t>
            </a:r>
          </a:p>
        </p:txBody>
      </p:sp>
      <p:sp>
        <p:nvSpPr>
          <p:cNvPr id="32" name="Rectangle 3">
            <a:extLst>
              <a:ext uri="{FF2B5EF4-FFF2-40B4-BE49-F238E27FC236}">
                <a16:creationId xmlns:a16="http://schemas.microsoft.com/office/drawing/2014/main" id="{AF87D6FA-66C8-C54F-ABD5-17EFE4D38630}"/>
              </a:ext>
            </a:extLst>
          </p:cNvPr>
          <p:cNvSpPr/>
          <p:nvPr/>
        </p:nvSpPr>
        <p:spPr>
          <a:xfrm>
            <a:off x="3692433" y="2655645"/>
            <a:ext cx="1995991" cy="461665"/>
          </a:xfrm>
          <a:prstGeom prst="rect">
            <a:avLst/>
          </a:prstGeom>
        </p:spPr>
        <p:txBody>
          <a:bodyPr wrap="square">
            <a:spAutoFit/>
          </a:bodyPr>
          <a:lstStyle/>
          <a:p>
            <a:pPr lvl="0" algn="ctr">
              <a:buClr>
                <a:schemeClr val="dk1"/>
              </a:buClr>
              <a:buSzPts val="1100"/>
            </a:pPr>
            <a:r>
              <a:rPr lang="en-US" altLang="ja-JP" sz="1200" b="1" dirty="0">
                <a:latin typeface="Meiryo" panose="020B0604030504040204" pitchFamily="34" charset="-128"/>
                <a:ea typeface="Meiryo" panose="020B0604030504040204" pitchFamily="34" charset="-128"/>
              </a:rPr>
              <a:t>2016</a:t>
            </a:r>
            <a:r>
              <a:rPr lang="ja-JP" altLang="en-US" sz="1200" b="1">
                <a:latin typeface="Meiryo" panose="020B0604030504040204" pitchFamily="34" charset="-128"/>
                <a:ea typeface="Meiryo" panose="020B0604030504040204" pitchFamily="34" charset="-128"/>
              </a:rPr>
              <a:t>年</a:t>
            </a:r>
            <a:endParaRPr lang="en-US" altLang="ja-JP" sz="1200" b="1" dirty="0">
              <a:latin typeface="Meiryo" panose="020B0604030504040204" pitchFamily="34" charset="-128"/>
              <a:ea typeface="Meiryo" panose="020B0604030504040204" pitchFamily="34" charset="-128"/>
            </a:endParaRPr>
          </a:p>
          <a:p>
            <a:pPr lvl="0" algn="ctr">
              <a:buClr>
                <a:schemeClr val="dk1"/>
              </a:buClr>
              <a:buSzPts val="1100"/>
            </a:pPr>
            <a:r>
              <a:rPr lang="ja-JP" altLang="en-US" sz="1200" b="1">
                <a:latin typeface="Meiryo" panose="020B0604030504040204" pitchFamily="34" charset="-128"/>
                <a:ea typeface="Meiryo" panose="020B0604030504040204" pitchFamily="34" charset="-128"/>
              </a:rPr>
              <a:t>ダナン工科大学 </a:t>
            </a:r>
            <a:endParaRPr lang="en-US" altLang="ja-JP" sz="1200" b="1" dirty="0">
              <a:latin typeface="Meiryo" panose="020B0604030504040204" pitchFamily="34" charset="-128"/>
              <a:ea typeface="Meiryo" panose="020B0604030504040204" pitchFamily="34" charset="-128"/>
            </a:endParaRPr>
          </a:p>
        </p:txBody>
      </p:sp>
      <p:sp>
        <p:nvSpPr>
          <p:cNvPr id="33" name="Rectangle 4">
            <a:extLst>
              <a:ext uri="{FF2B5EF4-FFF2-40B4-BE49-F238E27FC236}">
                <a16:creationId xmlns:a16="http://schemas.microsoft.com/office/drawing/2014/main" id="{3A29FA5A-0187-BF45-AF7C-41ADAC02BCE8}"/>
              </a:ext>
            </a:extLst>
          </p:cNvPr>
          <p:cNvSpPr/>
          <p:nvPr/>
        </p:nvSpPr>
        <p:spPr>
          <a:xfrm>
            <a:off x="5414579" y="4344757"/>
            <a:ext cx="2391750" cy="646331"/>
          </a:xfrm>
          <a:prstGeom prst="rect">
            <a:avLst/>
          </a:prstGeom>
        </p:spPr>
        <p:txBody>
          <a:bodyPr wrap="square">
            <a:spAutoFit/>
          </a:bodyPr>
          <a:lstStyle/>
          <a:p>
            <a:pPr lvl="0" algn="ctr">
              <a:buClr>
                <a:schemeClr val="dk1"/>
              </a:buClr>
              <a:buSzPts val="1100"/>
            </a:pPr>
            <a:r>
              <a:rPr lang="en-US" altLang="ja-JP" sz="1200" b="1" dirty="0">
                <a:latin typeface="Meiryo" panose="020B0604030504040204" pitchFamily="34" charset="-128"/>
                <a:ea typeface="Meiryo" panose="020B0604030504040204" pitchFamily="34" charset="-128"/>
              </a:rPr>
              <a:t>2017</a:t>
            </a:r>
            <a:r>
              <a:rPr lang="ja-JP" altLang="en-US" sz="1200" b="1">
                <a:latin typeface="Meiryo" panose="020B0604030504040204" pitchFamily="34" charset="-128"/>
                <a:ea typeface="Meiryo" panose="020B0604030504040204" pitchFamily="34" charset="-128"/>
              </a:rPr>
              <a:t>年</a:t>
            </a:r>
            <a:endParaRPr lang="en-US" altLang="ja-JP" sz="1200" b="1" dirty="0">
              <a:latin typeface="Meiryo" panose="020B0604030504040204" pitchFamily="34" charset="-128"/>
              <a:ea typeface="Meiryo" panose="020B0604030504040204" pitchFamily="34" charset="-128"/>
            </a:endParaRPr>
          </a:p>
          <a:p>
            <a:pPr lvl="0" algn="ctr">
              <a:buClr>
                <a:schemeClr val="dk1"/>
              </a:buClr>
              <a:buSzPts val="1100"/>
            </a:pPr>
            <a:r>
              <a:rPr lang="ja-JP" altLang="en-US" sz="1200" b="1">
                <a:latin typeface="Meiryo" panose="020B0604030504040204" pitchFamily="34" charset="-128"/>
                <a:ea typeface="Meiryo" panose="020B0604030504040204" pitchFamily="34" charset="-128"/>
              </a:rPr>
              <a:t>ベトナム国家大学ハノイ校</a:t>
            </a:r>
            <a:endParaRPr lang="en-US" altLang="ja-JP" sz="1200" b="1" dirty="0">
              <a:latin typeface="Meiryo" panose="020B0604030504040204" pitchFamily="34" charset="-128"/>
              <a:ea typeface="Meiryo" panose="020B0604030504040204" pitchFamily="34" charset="-128"/>
            </a:endParaRPr>
          </a:p>
          <a:p>
            <a:pPr lvl="0" algn="ctr">
              <a:buClr>
                <a:schemeClr val="dk1"/>
              </a:buClr>
              <a:buSzPts val="1100"/>
            </a:pPr>
            <a:r>
              <a:rPr lang="ja-JP" altLang="en-US" sz="1200" b="1">
                <a:latin typeface="Meiryo" panose="020B0604030504040204" pitchFamily="34" charset="-128"/>
                <a:ea typeface="Meiryo" panose="020B0604030504040204" pitchFamily="34" charset="-128"/>
              </a:rPr>
              <a:t>技術工学大学</a:t>
            </a:r>
          </a:p>
        </p:txBody>
      </p:sp>
      <p:sp>
        <p:nvSpPr>
          <p:cNvPr id="34" name="Rectangle 5">
            <a:extLst>
              <a:ext uri="{FF2B5EF4-FFF2-40B4-BE49-F238E27FC236}">
                <a16:creationId xmlns:a16="http://schemas.microsoft.com/office/drawing/2014/main" id="{CDEE7C3A-E636-7648-B531-BD6ACD83766C}"/>
              </a:ext>
            </a:extLst>
          </p:cNvPr>
          <p:cNvSpPr/>
          <p:nvPr/>
        </p:nvSpPr>
        <p:spPr>
          <a:xfrm>
            <a:off x="6852787" y="2664756"/>
            <a:ext cx="3159663" cy="646331"/>
          </a:xfrm>
          <a:prstGeom prst="rect">
            <a:avLst/>
          </a:prstGeom>
        </p:spPr>
        <p:txBody>
          <a:bodyPr wrap="square">
            <a:spAutoFit/>
          </a:bodyPr>
          <a:lstStyle/>
          <a:p>
            <a:pPr lvl="0" algn="ctr">
              <a:buClr>
                <a:schemeClr val="dk1"/>
              </a:buClr>
              <a:buSzPts val="1100"/>
            </a:pPr>
            <a:r>
              <a:rPr lang="en-US" altLang="ja-JP" sz="1200" b="1" dirty="0">
                <a:latin typeface="Meiryo" panose="020B0604030504040204" pitchFamily="34" charset="-128"/>
                <a:ea typeface="Meiryo" panose="020B0604030504040204" pitchFamily="34" charset="-128"/>
              </a:rPr>
              <a:t>2019</a:t>
            </a:r>
            <a:r>
              <a:rPr lang="ja-JP" altLang="en-US" sz="1200" b="1">
                <a:latin typeface="Meiryo" panose="020B0604030504040204" pitchFamily="34" charset="-128"/>
                <a:ea typeface="Meiryo" panose="020B0604030504040204" pitchFamily="34" charset="-128"/>
              </a:rPr>
              <a:t>年</a:t>
            </a:r>
            <a:endParaRPr lang="en-US" altLang="ja-JP" sz="1200" b="1" dirty="0">
              <a:latin typeface="Meiryo" panose="020B0604030504040204" pitchFamily="34" charset="-128"/>
              <a:ea typeface="Meiryo" panose="020B0604030504040204" pitchFamily="34" charset="-128"/>
            </a:endParaRPr>
          </a:p>
          <a:p>
            <a:pPr lvl="0" algn="ctr">
              <a:buClr>
                <a:schemeClr val="dk1"/>
              </a:buClr>
              <a:buSzPts val="1100"/>
            </a:pPr>
            <a:r>
              <a:rPr lang="ja-JP" altLang="en-US" sz="1200" b="1">
                <a:latin typeface="Meiryo" panose="020B0604030504040204" pitchFamily="34" charset="-128"/>
                <a:ea typeface="Meiryo" panose="020B0604030504040204" pitchFamily="34" charset="-128"/>
              </a:rPr>
              <a:t>ベトナム国家大学ホーチミン校 </a:t>
            </a:r>
            <a:endParaRPr lang="en-US" altLang="ja-JP" sz="1200" b="1" dirty="0">
              <a:latin typeface="Meiryo" panose="020B0604030504040204" pitchFamily="34" charset="-128"/>
              <a:ea typeface="Meiryo" panose="020B0604030504040204" pitchFamily="34" charset="-128"/>
            </a:endParaRPr>
          </a:p>
          <a:p>
            <a:pPr lvl="0" algn="ctr">
              <a:buClr>
                <a:schemeClr val="dk1"/>
              </a:buClr>
              <a:buSzPts val="1100"/>
            </a:pPr>
            <a:r>
              <a:rPr lang="ja-JP" altLang="en-US" sz="1200" b="1">
                <a:latin typeface="Meiryo" panose="020B0604030504040204" pitchFamily="34" charset="-128"/>
                <a:ea typeface="Meiryo" panose="020B0604030504040204" pitchFamily="34" charset="-128"/>
              </a:rPr>
              <a:t>情報通信大学</a:t>
            </a:r>
            <a:endParaRPr lang="en-US" sz="1200" dirty="0">
              <a:latin typeface="Meiryo" panose="020B0604030504040204" pitchFamily="34" charset="-128"/>
              <a:ea typeface="Meiryo" panose="020B0604030504040204" pitchFamily="34" charset="-128"/>
            </a:endParaRPr>
          </a:p>
        </p:txBody>
      </p:sp>
      <p:sp>
        <p:nvSpPr>
          <p:cNvPr id="35" name="Rectangle 6">
            <a:extLst>
              <a:ext uri="{FF2B5EF4-FFF2-40B4-BE49-F238E27FC236}">
                <a16:creationId xmlns:a16="http://schemas.microsoft.com/office/drawing/2014/main" id="{6BBEFA6E-1CAD-FE4B-A6E9-5213E8B398A4}"/>
              </a:ext>
            </a:extLst>
          </p:cNvPr>
          <p:cNvSpPr/>
          <p:nvPr/>
        </p:nvSpPr>
        <p:spPr>
          <a:xfrm>
            <a:off x="8778961" y="4344756"/>
            <a:ext cx="3818662" cy="646331"/>
          </a:xfrm>
          <a:prstGeom prst="rect">
            <a:avLst/>
          </a:prstGeom>
        </p:spPr>
        <p:txBody>
          <a:bodyPr wrap="square">
            <a:spAutoFit/>
          </a:bodyPr>
          <a:lstStyle/>
          <a:p>
            <a:pPr lvl="0">
              <a:buClr>
                <a:schemeClr val="dk1"/>
              </a:buClr>
              <a:buSzPts val="1100"/>
            </a:pPr>
            <a:r>
              <a:rPr lang="en-US" altLang="ja-JP" sz="1200" b="1" dirty="0">
                <a:latin typeface="Meiryo" panose="020B0604030504040204" pitchFamily="34" charset="-128"/>
                <a:ea typeface="Meiryo" panose="020B0604030504040204" pitchFamily="34" charset="-128"/>
              </a:rPr>
              <a:t>2020</a:t>
            </a:r>
            <a:r>
              <a:rPr lang="ja-JP" altLang="en-US" sz="1200" b="1">
                <a:latin typeface="Meiryo" panose="020B0604030504040204" pitchFamily="34" charset="-128"/>
                <a:ea typeface="Meiryo" panose="020B0604030504040204" pitchFamily="34" charset="-128"/>
              </a:rPr>
              <a:t>年</a:t>
            </a:r>
            <a:r>
              <a:rPr lang="ja-JP" altLang="en-US" sz="1200" b="1" dirty="0">
                <a:latin typeface="Meiryo" panose="020B0604030504040204" pitchFamily="34" charset="-128"/>
                <a:ea typeface="Meiryo" panose="020B0604030504040204" pitchFamily="34" charset="-128"/>
              </a:rPr>
              <a:t>　</a:t>
            </a:r>
            <a:r>
              <a:rPr lang="ja-JP" altLang="en-US" sz="1200" b="1">
                <a:latin typeface="Meiryo" panose="020B0604030504040204" pitchFamily="34" charset="-128"/>
                <a:ea typeface="Meiryo" panose="020B0604030504040204" pitchFamily="34" charset="-128"/>
              </a:rPr>
              <a:t>ブラジルで基礎調査を</a:t>
            </a:r>
            <a:r>
              <a:rPr lang="en-US" altLang="ja-JP" sz="1200" b="1" dirty="0">
                <a:latin typeface="Meiryo" panose="020B0604030504040204" pitchFamily="34" charset="-128"/>
                <a:ea typeface="Meiryo" panose="020B0604030504040204" pitchFamily="34" charset="-128"/>
              </a:rPr>
              <a:t>JICA</a:t>
            </a:r>
            <a:r>
              <a:rPr lang="ja-JP" altLang="en-US" sz="1200" b="1">
                <a:latin typeface="Meiryo" panose="020B0604030504040204" pitchFamily="34" charset="-128"/>
                <a:ea typeface="Meiryo" panose="020B0604030504040204" pitchFamily="34" charset="-128"/>
              </a:rPr>
              <a:t>と開始</a:t>
            </a:r>
            <a:endParaRPr lang="en-US" altLang="ja-JP" sz="1200" b="1" dirty="0">
              <a:latin typeface="Meiryo" panose="020B0604030504040204" pitchFamily="34" charset="-128"/>
              <a:ea typeface="Meiryo" panose="020B0604030504040204" pitchFamily="34" charset="-128"/>
            </a:endParaRPr>
          </a:p>
          <a:p>
            <a:pPr lvl="0">
              <a:buClr>
                <a:schemeClr val="dk1"/>
              </a:buClr>
              <a:buSzPts val="1100"/>
            </a:pPr>
            <a:r>
              <a:rPr lang="en-US" altLang="ja" sz="1200" b="1" dirty="0">
                <a:latin typeface="Meiryo" panose="020B0604030504040204" pitchFamily="34" charset="-128"/>
                <a:ea typeface="Meiryo" panose="020B0604030504040204" pitchFamily="34" charset="-128"/>
              </a:rPr>
              <a:t>2020</a:t>
            </a:r>
            <a:r>
              <a:rPr lang="ja-JP" altLang="en-US" sz="1200" b="1">
                <a:latin typeface="Meiryo" panose="020B0604030504040204" pitchFamily="34" charset="-128"/>
                <a:ea typeface="Meiryo" panose="020B0604030504040204" pitchFamily="34" charset="-128"/>
              </a:rPr>
              <a:t>年</a:t>
            </a:r>
            <a:r>
              <a:rPr lang="ja-JP" altLang="en-US" sz="1200" b="1" dirty="0">
                <a:latin typeface="Meiryo" panose="020B0604030504040204" pitchFamily="34" charset="-128"/>
                <a:ea typeface="Meiryo" panose="020B0604030504040204" pitchFamily="34" charset="-128"/>
              </a:rPr>
              <a:t>　</a:t>
            </a:r>
            <a:r>
              <a:rPr lang="ja-JP" altLang="en-US" sz="1200" b="1">
                <a:latin typeface="Meiryo" panose="020B0604030504040204" pitchFamily="34" charset="-128"/>
                <a:ea typeface="Meiryo" panose="020B0604030504040204" pitchFamily="34" charset="-128"/>
              </a:rPr>
              <a:t>マレーシア工科大学</a:t>
            </a:r>
            <a:endParaRPr lang="en-US" altLang="ja-JP" sz="1200" b="1" dirty="0">
              <a:latin typeface="Meiryo" panose="020B0604030504040204" pitchFamily="34" charset="-128"/>
              <a:ea typeface="Meiryo" panose="020B0604030504040204" pitchFamily="34" charset="-128"/>
            </a:endParaRPr>
          </a:p>
          <a:p>
            <a:pPr lvl="0">
              <a:buClr>
                <a:schemeClr val="dk1"/>
              </a:buClr>
              <a:buSzPts val="1100"/>
            </a:pPr>
            <a:r>
              <a:rPr lang="en-US" altLang="ja" sz="1200" b="1" dirty="0">
                <a:latin typeface="Meiryo" panose="020B0604030504040204" pitchFamily="34" charset="-128"/>
                <a:ea typeface="Meiryo" panose="020B0604030504040204" pitchFamily="34" charset="-128"/>
              </a:rPr>
              <a:t>2020</a:t>
            </a:r>
            <a:r>
              <a:rPr lang="ja-JP" altLang="en-US" sz="1200" b="1">
                <a:latin typeface="Meiryo" panose="020B0604030504040204" pitchFamily="34" charset="-128"/>
                <a:ea typeface="Meiryo" panose="020B0604030504040204" pitchFamily="34" charset="-128"/>
              </a:rPr>
              <a:t>年　ガジャマダ大学</a:t>
            </a:r>
            <a:endParaRPr lang="en-US" altLang="ja-JP" sz="1200" b="1" dirty="0">
              <a:latin typeface="Meiryo" panose="020B0604030504040204" pitchFamily="34" charset="-128"/>
              <a:ea typeface="Meiryo" panose="020B0604030504040204" pitchFamily="34" charset="-128"/>
            </a:endParaRPr>
          </a:p>
        </p:txBody>
      </p:sp>
      <p:pic>
        <p:nvPicPr>
          <p:cNvPr id="36" name="Picture 8">
            <a:extLst>
              <a:ext uri="{FF2B5EF4-FFF2-40B4-BE49-F238E27FC236}">
                <a16:creationId xmlns:a16="http://schemas.microsoft.com/office/drawing/2014/main" id="{F47EDB4B-0FCF-9C4C-A2BB-38D394F962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25318" y="5027369"/>
            <a:ext cx="2429149" cy="1174300"/>
          </a:xfrm>
          <a:prstGeom prst="rect">
            <a:avLst/>
          </a:prstGeom>
        </p:spPr>
      </p:pic>
      <p:pic>
        <p:nvPicPr>
          <p:cNvPr id="37" name="図 15">
            <a:extLst>
              <a:ext uri="{FF2B5EF4-FFF2-40B4-BE49-F238E27FC236}">
                <a16:creationId xmlns:a16="http://schemas.microsoft.com/office/drawing/2014/main" id="{53F93307-4D04-E946-BF7C-5D435EA51A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233" y="1607079"/>
            <a:ext cx="1330891" cy="605555"/>
          </a:xfrm>
          <a:prstGeom prst="rect">
            <a:avLst/>
          </a:prstGeom>
        </p:spPr>
      </p:pic>
      <p:pic>
        <p:nvPicPr>
          <p:cNvPr id="38" name="UET logo.jpg" descr="UET logo.jpg">
            <a:extLst>
              <a:ext uri="{FF2B5EF4-FFF2-40B4-BE49-F238E27FC236}">
                <a16:creationId xmlns:a16="http://schemas.microsoft.com/office/drawing/2014/main" id="{C1FA1AC0-1BC1-D44D-B95F-9FED0885088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953711" y="4991090"/>
            <a:ext cx="1313489" cy="1318157"/>
          </a:xfrm>
          <a:custGeom>
            <a:avLst/>
            <a:gdLst/>
            <a:ahLst/>
            <a:cxnLst>
              <a:cxn ang="0">
                <a:pos x="wd2" y="hd2"/>
              </a:cxn>
              <a:cxn ang="5400000">
                <a:pos x="wd2" y="hd2"/>
              </a:cxn>
              <a:cxn ang="10800000">
                <a:pos x="wd2" y="hd2"/>
              </a:cxn>
              <a:cxn ang="16200000">
                <a:pos x="wd2" y="hd2"/>
              </a:cxn>
            </a:cxnLst>
            <a:rect l="0" t="0" r="r" b="b"/>
            <a:pathLst>
              <a:path w="21501" h="21474" extrusionOk="0">
                <a:moveTo>
                  <a:pt x="10402" y="5"/>
                </a:moveTo>
                <a:cubicBezTo>
                  <a:pt x="9906" y="21"/>
                  <a:pt x="9407" y="72"/>
                  <a:pt x="8912" y="158"/>
                </a:cubicBezTo>
                <a:cubicBezTo>
                  <a:pt x="5099" y="820"/>
                  <a:pt x="1965" y="3439"/>
                  <a:pt x="624" y="7084"/>
                </a:cubicBezTo>
                <a:cubicBezTo>
                  <a:pt x="440" y="7582"/>
                  <a:pt x="274" y="8171"/>
                  <a:pt x="258" y="8389"/>
                </a:cubicBezTo>
                <a:cubicBezTo>
                  <a:pt x="241" y="8607"/>
                  <a:pt x="188" y="8848"/>
                  <a:pt x="139" y="8927"/>
                </a:cubicBezTo>
                <a:cubicBezTo>
                  <a:pt x="-19" y="9181"/>
                  <a:pt x="-51" y="11501"/>
                  <a:pt x="90" y="12378"/>
                </a:cubicBezTo>
                <a:cubicBezTo>
                  <a:pt x="268" y="13483"/>
                  <a:pt x="683" y="14774"/>
                  <a:pt x="1018" y="15266"/>
                </a:cubicBezTo>
                <a:cubicBezTo>
                  <a:pt x="1167" y="15484"/>
                  <a:pt x="1258" y="15662"/>
                  <a:pt x="1224" y="15662"/>
                </a:cubicBezTo>
                <a:cubicBezTo>
                  <a:pt x="1123" y="15662"/>
                  <a:pt x="1732" y="16649"/>
                  <a:pt x="2229" y="17294"/>
                </a:cubicBezTo>
                <a:cubicBezTo>
                  <a:pt x="4032" y="19633"/>
                  <a:pt x="6837" y="21171"/>
                  <a:pt x="9767" y="21425"/>
                </a:cubicBezTo>
                <a:cubicBezTo>
                  <a:pt x="10623" y="21499"/>
                  <a:pt x="10899" y="21493"/>
                  <a:pt x="12118" y="21380"/>
                </a:cubicBezTo>
                <a:cubicBezTo>
                  <a:pt x="15006" y="21111"/>
                  <a:pt x="18002" y="19263"/>
                  <a:pt x="19709" y="16704"/>
                </a:cubicBezTo>
                <a:cubicBezTo>
                  <a:pt x="20870" y="14963"/>
                  <a:pt x="21397" y="13362"/>
                  <a:pt x="21488" y="11288"/>
                </a:cubicBezTo>
                <a:cubicBezTo>
                  <a:pt x="21549" y="9904"/>
                  <a:pt x="21404" y="8451"/>
                  <a:pt x="21160" y="7993"/>
                </a:cubicBezTo>
                <a:cubicBezTo>
                  <a:pt x="21096" y="7874"/>
                  <a:pt x="21033" y="7642"/>
                  <a:pt x="21021" y="7480"/>
                </a:cubicBezTo>
                <a:cubicBezTo>
                  <a:pt x="20983" y="7004"/>
                  <a:pt x="20055" y="5214"/>
                  <a:pt x="19360" y="4282"/>
                </a:cubicBezTo>
                <a:cubicBezTo>
                  <a:pt x="17280" y="1490"/>
                  <a:pt x="13874" y="-101"/>
                  <a:pt x="10402" y="5"/>
                </a:cubicBezTo>
                <a:close/>
              </a:path>
            </a:pathLst>
          </a:custGeom>
          <a:ln w="12700">
            <a:miter lim="400000"/>
          </a:ln>
        </p:spPr>
      </p:pic>
      <p:pic>
        <p:nvPicPr>
          <p:cNvPr id="39" name="Logo_dhbkdn.jpg" descr="Logo_dhbkdn.jpg">
            <a:extLst>
              <a:ext uri="{FF2B5EF4-FFF2-40B4-BE49-F238E27FC236}">
                <a16:creationId xmlns:a16="http://schemas.microsoft.com/office/drawing/2014/main" id="{920169C1-E8BF-B54C-8CB5-9DEDBBDF34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3553" y="1235057"/>
            <a:ext cx="1318131" cy="1297955"/>
          </a:xfrm>
          <a:prstGeom prst="rect">
            <a:avLst/>
          </a:prstGeom>
          <a:ln w="12700">
            <a:miter lim="400000"/>
          </a:ln>
        </p:spPr>
      </p:pic>
      <p:pic>
        <p:nvPicPr>
          <p:cNvPr id="40" name="図 17">
            <a:extLst>
              <a:ext uri="{FF2B5EF4-FFF2-40B4-BE49-F238E27FC236}">
                <a16:creationId xmlns:a16="http://schemas.microsoft.com/office/drawing/2014/main" id="{7475B2BF-92E2-4049-A63D-97967C6D51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11608" y="1317063"/>
            <a:ext cx="1374495" cy="1131937"/>
          </a:xfrm>
          <a:prstGeom prst="rect">
            <a:avLst/>
          </a:prstGeom>
        </p:spPr>
      </p:pic>
      <p:pic>
        <p:nvPicPr>
          <p:cNvPr id="41" name="Picture 10">
            <a:extLst>
              <a:ext uri="{FF2B5EF4-FFF2-40B4-BE49-F238E27FC236}">
                <a16:creationId xmlns:a16="http://schemas.microsoft.com/office/drawing/2014/main" id="{1F1C28B1-B8CB-C148-A4E6-D80EB477EC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02134" y="5123995"/>
            <a:ext cx="1356965" cy="483161"/>
          </a:xfrm>
          <a:prstGeom prst="rect">
            <a:avLst/>
          </a:prstGeom>
        </p:spPr>
      </p:pic>
      <p:pic>
        <p:nvPicPr>
          <p:cNvPr id="42" name="Picture 12">
            <a:extLst>
              <a:ext uri="{FF2B5EF4-FFF2-40B4-BE49-F238E27FC236}">
                <a16:creationId xmlns:a16="http://schemas.microsoft.com/office/drawing/2014/main" id="{42160A3E-0EC5-E441-B496-B569EDFDDF1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9143999" y="5670909"/>
            <a:ext cx="835605" cy="584923"/>
          </a:xfrm>
          <a:prstGeom prst="rect">
            <a:avLst/>
          </a:prstGeom>
        </p:spPr>
      </p:pic>
      <p:pic>
        <p:nvPicPr>
          <p:cNvPr id="43" name="Image" descr="Image">
            <a:extLst>
              <a:ext uri="{FF2B5EF4-FFF2-40B4-BE49-F238E27FC236}">
                <a16:creationId xmlns:a16="http://schemas.microsoft.com/office/drawing/2014/main" id="{6EA582E9-9FBA-0940-92E6-6F6C04929850}"/>
              </a:ext>
            </a:extLst>
          </p:cNvPr>
          <p:cNvPicPr>
            <a:picLocks noChangeAspect="1"/>
          </p:cNvPicPr>
          <p:nvPr/>
        </p:nvPicPr>
        <p:blipFill>
          <a:blip r:embed="rId9"/>
          <a:stretch>
            <a:fillRect/>
          </a:stretch>
        </p:blipFill>
        <p:spPr>
          <a:xfrm>
            <a:off x="1700280" y="1229838"/>
            <a:ext cx="857341" cy="1270701"/>
          </a:xfrm>
          <a:prstGeom prst="rect">
            <a:avLst/>
          </a:prstGeom>
          <a:ln w="12700">
            <a:miter lim="400000"/>
          </a:ln>
        </p:spPr>
      </p:pic>
      <p:sp>
        <p:nvSpPr>
          <p:cNvPr id="44" name="Arrow: Right 41">
            <a:extLst>
              <a:ext uri="{FF2B5EF4-FFF2-40B4-BE49-F238E27FC236}">
                <a16:creationId xmlns:a16="http://schemas.microsoft.com/office/drawing/2014/main" id="{B9ABBC98-6A2E-A540-9C96-6D83CDC62A1D}"/>
              </a:ext>
            </a:extLst>
          </p:cNvPr>
          <p:cNvSpPr/>
          <p:nvPr/>
        </p:nvSpPr>
        <p:spPr>
          <a:xfrm>
            <a:off x="1466236" y="3641479"/>
            <a:ext cx="9822642" cy="424300"/>
          </a:xfrm>
          <a:prstGeom prst="rightArrow">
            <a:avLst/>
          </a:prstGeom>
          <a:solidFill>
            <a:srgbClr val="FF22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a:cs typeface="+mn-cs"/>
            </a:endParaRPr>
          </a:p>
        </p:txBody>
      </p:sp>
      <p:pic>
        <p:nvPicPr>
          <p:cNvPr id="45" name="図 44">
            <a:extLst>
              <a:ext uri="{FF2B5EF4-FFF2-40B4-BE49-F238E27FC236}">
                <a16:creationId xmlns:a16="http://schemas.microsoft.com/office/drawing/2014/main" id="{8C8678AE-EEB3-1F44-907D-29BF336B63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394" y="3224564"/>
            <a:ext cx="1234901" cy="1234901"/>
          </a:xfrm>
          <a:prstGeom prst="rect">
            <a:avLst/>
          </a:prstGeom>
        </p:spPr>
      </p:pic>
      <p:pic>
        <p:nvPicPr>
          <p:cNvPr id="46" name="図 45">
            <a:extLst>
              <a:ext uri="{FF2B5EF4-FFF2-40B4-BE49-F238E27FC236}">
                <a16:creationId xmlns:a16="http://schemas.microsoft.com/office/drawing/2014/main" id="{C002EB62-0E5A-4441-804E-F9EDC14BBD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1835" y="3236178"/>
            <a:ext cx="1234901" cy="1234901"/>
          </a:xfrm>
          <a:prstGeom prst="rect">
            <a:avLst/>
          </a:prstGeom>
        </p:spPr>
      </p:pic>
      <p:pic>
        <p:nvPicPr>
          <p:cNvPr id="47" name="図 46">
            <a:extLst>
              <a:ext uri="{FF2B5EF4-FFF2-40B4-BE49-F238E27FC236}">
                <a16:creationId xmlns:a16="http://schemas.microsoft.com/office/drawing/2014/main" id="{6D46A758-480F-5547-BC25-FEC94E6D88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3610" y="3224564"/>
            <a:ext cx="1234901" cy="1234901"/>
          </a:xfrm>
          <a:prstGeom prst="rect">
            <a:avLst/>
          </a:prstGeom>
        </p:spPr>
      </p:pic>
      <p:pic>
        <p:nvPicPr>
          <p:cNvPr id="48" name="図 47">
            <a:extLst>
              <a:ext uri="{FF2B5EF4-FFF2-40B4-BE49-F238E27FC236}">
                <a16:creationId xmlns:a16="http://schemas.microsoft.com/office/drawing/2014/main" id="{0CBD5BC4-785D-174C-BB2A-52B2F79B8E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93004" y="3226881"/>
            <a:ext cx="1234901" cy="1234901"/>
          </a:xfrm>
          <a:prstGeom prst="rect">
            <a:avLst/>
          </a:prstGeom>
        </p:spPr>
      </p:pic>
      <p:pic>
        <p:nvPicPr>
          <p:cNvPr id="49" name="図 48">
            <a:extLst>
              <a:ext uri="{FF2B5EF4-FFF2-40B4-BE49-F238E27FC236}">
                <a16:creationId xmlns:a16="http://schemas.microsoft.com/office/drawing/2014/main" id="{D4CF97FD-D68C-9643-B2F3-A833980863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26344" y="3236178"/>
            <a:ext cx="1234901" cy="1234901"/>
          </a:xfrm>
          <a:prstGeom prst="rect">
            <a:avLst/>
          </a:prstGeom>
        </p:spPr>
      </p:pic>
      <p:pic>
        <p:nvPicPr>
          <p:cNvPr id="50" name="図 49">
            <a:extLst>
              <a:ext uri="{FF2B5EF4-FFF2-40B4-BE49-F238E27FC236}">
                <a16:creationId xmlns:a16="http://schemas.microsoft.com/office/drawing/2014/main" id="{46691B2A-18FF-724A-AFE5-BBE7E06B80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0617" y="3211934"/>
            <a:ext cx="1234901" cy="1234901"/>
          </a:xfrm>
          <a:prstGeom prst="rect">
            <a:avLst/>
          </a:prstGeom>
        </p:spPr>
      </p:pic>
      <p:pic>
        <p:nvPicPr>
          <p:cNvPr id="51" name="図 50">
            <a:extLst>
              <a:ext uri="{FF2B5EF4-FFF2-40B4-BE49-F238E27FC236}">
                <a16:creationId xmlns:a16="http://schemas.microsoft.com/office/drawing/2014/main" id="{433F6B5B-781C-2A4B-A1C4-25C8BBDB4D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66184" y="5121108"/>
            <a:ext cx="1129636" cy="1129636"/>
          </a:xfrm>
          <a:prstGeom prst="rect">
            <a:avLst/>
          </a:prstGeom>
        </p:spPr>
      </p:pic>
      <p:sp>
        <p:nvSpPr>
          <p:cNvPr id="56" name="Google Shape;91;p21">
            <a:extLst>
              <a:ext uri="{FF2B5EF4-FFF2-40B4-BE49-F238E27FC236}">
                <a16:creationId xmlns:a16="http://schemas.microsoft.com/office/drawing/2014/main" id="{9B0916B6-0A2B-4146-8D49-51277E0CC2AA}"/>
              </a:ext>
            </a:extLst>
          </p:cNvPr>
          <p:cNvSpPr txBox="1"/>
          <p:nvPr/>
        </p:nvSpPr>
        <p:spPr>
          <a:xfrm>
            <a:off x="415600" y="193473"/>
            <a:ext cx="11360800" cy="606000"/>
          </a:xfrm>
          <a:prstGeom prst="rect">
            <a:avLst/>
          </a:prstGeom>
          <a:noFill/>
          <a:ln>
            <a:noFill/>
          </a:ln>
        </p:spPr>
        <p:txBody>
          <a:bodyPr spcFirstLastPara="1" wrap="square" lIns="121900" tIns="121900" rIns="121900" bIns="121900" anchor="t" anchorCtr="0">
            <a:noAutofit/>
          </a:bodyPr>
          <a:lstStyle/>
          <a:p>
            <a:r>
              <a:rPr lang="en-US" altLang="ja" sz="2400" b="1" dirty="0">
                <a:solidFill>
                  <a:schemeClr val="dk1"/>
                </a:solidFill>
                <a:latin typeface="Meiryo" panose="020B0604030504040204" pitchFamily="34" charset="-128"/>
                <a:ea typeface="Meiryo" panose="020B0604030504040204" pitchFamily="34" charset="-128"/>
              </a:rPr>
              <a:t>2.3 </a:t>
            </a:r>
            <a:r>
              <a:rPr lang="ja-JP" altLang="en-US" sz="2400" b="1">
                <a:latin typeface="Meiryo" panose="020B0604030504040204" pitchFamily="34" charset="-128"/>
                <a:ea typeface="Meiryo" panose="020B0604030504040204" pitchFamily="34" charset="-128"/>
              </a:rPr>
              <a:t>現在までの経緯</a:t>
            </a:r>
            <a:endParaRPr lang="en-US" altLang="ja" sz="2400" b="1" dirty="0">
              <a:latin typeface="Meiryo" panose="020B0604030504040204" pitchFamily="34" charset="-128"/>
              <a:ea typeface="Meiryo" panose="020B0604030504040204" pitchFamily="34" charset="-128"/>
            </a:endParaRPr>
          </a:p>
        </p:txBody>
      </p:sp>
      <p:sp>
        <p:nvSpPr>
          <p:cNvPr id="57" name="Google Shape;92;p21">
            <a:extLst>
              <a:ext uri="{FF2B5EF4-FFF2-40B4-BE49-F238E27FC236}">
                <a16:creationId xmlns:a16="http://schemas.microsoft.com/office/drawing/2014/main" id="{79BB897E-F015-2344-BBAD-2B15D85A860D}"/>
              </a:ext>
            </a:extLst>
          </p:cNvPr>
          <p:cNvSpPr/>
          <p:nvPr/>
        </p:nvSpPr>
        <p:spPr>
          <a:xfrm>
            <a:off x="415600" y="704967"/>
            <a:ext cx="11360800" cy="61200"/>
          </a:xfrm>
          <a:prstGeom prst="rect">
            <a:avLst/>
          </a:prstGeom>
          <a:solidFill>
            <a:srgbClr val="FF0000"/>
          </a:solidFill>
          <a:ln>
            <a:noFill/>
          </a:ln>
        </p:spPr>
        <p:txBody>
          <a:bodyPr spcFirstLastPara="1" wrap="square" lIns="121900" tIns="121900" rIns="121900" bIns="121900" anchor="ctr" anchorCtr="0">
            <a:noAutofit/>
          </a:bodyPr>
          <a:lstStyle/>
          <a:p>
            <a:endParaRPr sz="2400"/>
          </a:p>
        </p:txBody>
      </p:sp>
      <p:pic>
        <p:nvPicPr>
          <p:cNvPr id="58" name="Picture 27" descr="A close up of a logo&#10;&#10;Description automatically generated">
            <a:extLst>
              <a:ext uri="{FF2B5EF4-FFF2-40B4-BE49-F238E27FC236}">
                <a16:creationId xmlns:a16="http://schemas.microsoft.com/office/drawing/2014/main" id="{6BDC7B3C-BE4F-D942-89AF-CBF37A23CAFC}"/>
              </a:ext>
            </a:extLst>
          </p:cNvPr>
          <p:cNvPicPr>
            <a:picLocks noChangeAspect="1"/>
          </p:cNvPicPr>
          <p:nvPr/>
        </p:nvPicPr>
        <p:blipFill rotWithShape="1">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30230" y="313852"/>
            <a:ext cx="761160" cy="315390"/>
          </a:xfrm>
          <a:prstGeom prst="rect">
            <a:avLst/>
          </a:prstGeom>
        </p:spPr>
      </p:pic>
    </p:spTree>
    <p:extLst>
      <p:ext uri="{BB962C8B-B14F-4D97-AF65-F5344CB8AC3E}">
        <p14:creationId xmlns:p14="http://schemas.microsoft.com/office/powerpoint/2010/main" val="394921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93041C18-6936-4BF3-9F1A-8135FD2C2364}"/>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a14:imgEffect>
                      <a14:colorTemperature colorTemp="4700"/>
                    </a14:imgEffect>
                    <a14:imgEffect>
                      <a14:saturation sat="400000"/>
                    </a14:imgEffect>
                  </a14:imgLayer>
                </a14:imgProps>
              </a:ext>
              <a:ext uri="{28A0092B-C50C-407E-A947-70E740481C1C}">
                <a14:useLocalDpi xmlns:a14="http://schemas.microsoft.com/office/drawing/2010/main"/>
              </a:ext>
            </a:extLst>
          </a:blip>
          <a:srcRect/>
          <a:stretch/>
        </p:blipFill>
        <p:spPr>
          <a:xfrm>
            <a:off x="953503" y="1036542"/>
            <a:ext cx="10418061" cy="4817489"/>
          </a:xfrm>
        </p:spPr>
      </p:pic>
      <p:sp>
        <p:nvSpPr>
          <p:cNvPr id="19" name="タイトル 18"/>
          <p:cNvSpPr>
            <a:spLocks noGrp="1"/>
          </p:cNvSpPr>
          <p:nvPr>
            <p:ph type="ctrTitle"/>
          </p:nvPr>
        </p:nvSpPr>
        <p:spPr>
          <a:xfrm>
            <a:off x="1343025" y="2686951"/>
            <a:ext cx="5458326" cy="1516670"/>
          </a:xfrm>
        </p:spPr>
        <p:txBody>
          <a:bodyPr anchor="ctr"/>
          <a:lstStyle/>
          <a:p>
            <a:pPr defTabSz="1219170">
              <a:buClr>
                <a:srgbClr val="000000"/>
              </a:buClr>
            </a:pPr>
            <a:r>
              <a:rPr lang="ja-JP" altLang="en-US" b="1" dirty="0">
                <a:solidFill>
                  <a:schemeClr val="bg1"/>
                </a:solidFill>
                <a:latin typeface="Meiryo" panose="020B0604030504040204" pitchFamily="34" charset="-128"/>
                <a:ea typeface="Meiryo" panose="020B0604030504040204" pitchFamily="34" charset="-128"/>
              </a:rPr>
              <a:t>世界中の才能を</a:t>
            </a:r>
            <a:r>
              <a:rPr lang="ja-JP" altLang="en-US" b="1">
                <a:solidFill>
                  <a:schemeClr val="bg1"/>
                </a:solidFill>
                <a:latin typeface="Meiryo" panose="020B0604030504040204" pitchFamily="34" charset="-128"/>
                <a:ea typeface="Meiryo" panose="020B0604030504040204" pitchFamily="34" charset="-128"/>
              </a:rPr>
              <a:t>発掘する</a:t>
            </a:r>
            <a:endParaRPr lang="en-US" altLang="ja-JP" sz="1600" dirty="0">
              <a:solidFill>
                <a:schemeClr val="bg1"/>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15B3470F-DBA9-B640-9E55-D4FF87CA47AE}"/>
              </a:ext>
            </a:extLst>
          </p:cNvPr>
          <p:cNvSpPr txBox="1"/>
          <p:nvPr/>
        </p:nvSpPr>
        <p:spPr>
          <a:xfrm>
            <a:off x="11789168" y="6413158"/>
            <a:ext cx="303288" cy="369332"/>
          </a:xfrm>
          <a:prstGeom prst="rect">
            <a:avLst/>
          </a:prstGeom>
          <a:noFill/>
        </p:spPr>
        <p:txBody>
          <a:bodyPr wrap="none" rtlCol="0">
            <a:spAutoFit/>
          </a:bodyPr>
          <a:lstStyle/>
          <a:p>
            <a:r>
              <a:rPr kumimoji="1" lang="en-US" altLang="ja-JP" dirty="0">
                <a:latin typeface="Apple Chancery" panose="03020702040506060504" pitchFamily="66" charset="-79"/>
                <a:cs typeface="Apple Chancery" panose="03020702040506060504" pitchFamily="66" charset="-79"/>
              </a:rPr>
              <a:t>8</a:t>
            </a:r>
            <a:endParaRPr kumimoji="1" lang="ja-JP" altLang="en-US">
              <a:latin typeface="Apple Chancery" panose="03020702040506060504" pitchFamily="66" charset="-79"/>
              <a:cs typeface="Apple Chancery" panose="03020702040506060504" pitchFamily="66" charset="-79"/>
            </a:endParaRPr>
          </a:p>
        </p:txBody>
      </p:sp>
      <p:sp>
        <p:nvSpPr>
          <p:cNvPr id="14" name="Google Shape;91;p21">
            <a:extLst>
              <a:ext uri="{FF2B5EF4-FFF2-40B4-BE49-F238E27FC236}">
                <a16:creationId xmlns:a16="http://schemas.microsoft.com/office/drawing/2014/main" id="{E5474AA7-45A3-E942-95A2-3F394264E797}"/>
              </a:ext>
            </a:extLst>
          </p:cNvPr>
          <p:cNvSpPr txBox="1"/>
          <p:nvPr/>
        </p:nvSpPr>
        <p:spPr>
          <a:xfrm>
            <a:off x="415600" y="193473"/>
            <a:ext cx="11360800" cy="606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altLang="ja" sz="2400" b="1" kern="0" dirty="0">
                <a:solidFill>
                  <a:srgbClr val="000000"/>
                </a:solidFill>
                <a:latin typeface="Meiryo" panose="020B0604030504040204" pitchFamily="34" charset="-128"/>
                <a:ea typeface="Meiryo" panose="020B0604030504040204" pitchFamily="34" charset="-128"/>
                <a:cs typeface="Arial"/>
                <a:sym typeface="Arial"/>
              </a:rPr>
              <a:t>2.</a:t>
            </a:r>
            <a:r>
              <a:rPr lang="en-US" altLang="ja-JP" sz="2400" b="1" kern="0" dirty="0">
                <a:solidFill>
                  <a:srgbClr val="000000"/>
                </a:solidFill>
                <a:latin typeface="Meiryo" panose="020B0604030504040204" pitchFamily="34" charset="-128"/>
                <a:ea typeface="Meiryo" panose="020B0604030504040204" pitchFamily="34" charset="-128"/>
                <a:cs typeface="Arial"/>
                <a:sym typeface="Arial"/>
              </a:rPr>
              <a:t>4 </a:t>
            </a:r>
            <a:r>
              <a:rPr lang="ja-JP" altLang="en-US" sz="2400" b="1" kern="0">
                <a:solidFill>
                  <a:srgbClr val="000000"/>
                </a:solidFill>
                <a:latin typeface="Meiryo" panose="020B0604030504040204" pitchFamily="34" charset="-128"/>
                <a:ea typeface="Meiryo" panose="020B0604030504040204" pitchFamily="34" charset="-128"/>
                <a:cs typeface="Arial"/>
                <a:sym typeface="Arial"/>
              </a:rPr>
              <a:t>事業理念</a:t>
            </a:r>
          </a:p>
        </p:txBody>
      </p:sp>
      <p:sp>
        <p:nvSpPr>
          <p:cNvPr id="15" name="Google Shape;92;p21">
            <a:extLst>
              <a:ext uri="{FF2B5EF4-FFF2-40B4-BE49-F238E27FC236}">
                <a16:creationId xmlns:a16="http://schemas.microsoft.com/office/drawing/2014/main" id="{3360D760-F47B-D54A-BD10-52A22E0CB0B2}"/>
              </a:ext>
            </a:extLst>
          </p:cNvPr>
          <p:cNvSpPr/>
          <p:nvPr/>
        </p:nvSpPr>
        <p:spPr>
          <a:xfrm>
            <a:off x="415600" y="704967"/>
            <a:ext cx="11360800" cy="61200"/>
          </a:xfrm>
          <a:prstGeom prst="rect">
            <a:avLst/>
          </a:prstGeom>
          <a:solidFill>
            <a:srgbClr val="FF0000"/>
          </a:solidFill>
          <a:ln>
            <a:noFill/>
          </a:ln>
        </p:spPr>
        <p:txBody>
          <a:bodyPr spcFirstLastPara="1" wrap="square" lIns="121900" tIns="121900" rIns="121900" bIns="121900" anchor="ctr" anchorCtr="0">
            <a:noAutofit/>
          </a:bodyPr>
          <a:lstStyle/>
          <a:p>
            <a:endParaRPr sz="2400"/>
          </a:p>
        </p:txBody>
      </p:sp>
      <p:pic>
        <p:nvPicPr>
          <p:cNvPr id="16" name="Picture 27" descr="A close up of a logo&#10;&#10;Description automatically generated">
            <a:extLst>
              <a:ext uri="{FF2B5EF4-FFF2-40B4-BE49-F238E27FC236}">
                <a16:creationId xmlns:a16="http://schemas.microsoft.com/office/drawing/2014/main" id="{BE886EF4-4290-804A-AA0A-F731C478BC08}"/>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030230" y="313852"/>
            <a:ext cx="761160" cy="315390"/>
          </a:xfrm>
          <a:prstGeom prst="rect">
            <a:avLst/>
          </a:prstGeom>
        </p:spPr>
      </p:pic>
    </p:spTree>
    <p:extLst>
      <p:ext uri="{BB962C8B-B14F-4D97-AF65-F5344CB8AC3E}">
        <p14:creationId xmlns:p14="http://schemas.microsoft.com/office/powerpoint/2010/main" val="3084579476"/>
      </p:ext>
    </p:extLst>
  </p:cSld>
  <p:clrMapOvr>
    <a:masterClrMapping/>
  </p:clrMapOvr>
</p:sld>
</file>

<file path=ppt/theme/theme1.xml><?xml version="1.0" encoding="utf-8"?>
<a:theme xmlns:a="http://schemas.openxmlformats.org/drawingml/2006/main" name="Simple Ligh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s Slide Master">
  <a:themeElements>
    <a:clrScheme name="ALLPPT-COLOR-A33">
      <a:dk1>
        <a:sysClr val="windowText" lastClr="000000"/>
      </a:dk1>
      <a:lt1>
        <a:sysClr val="window" lastClr="FFFFFF"/>
      </a:lt1>
      <a:dk2>
        <a:srgbClr val="1F497D"/>
      </a:dk2>
      <a:lt2>
        <a:srgbClr val="EEECE1"/>
      </a:lt2>
      <a:accent1>
        <a:srgbClr val="EF4A4A"/>
      </a:accent1>
      <a:accent2>
        <a:srgbClr val="262626"/>
      </a:accent2>
      <a:accent3>
        <a:srgbClr val="EF4A4A"/>
      </a:accent3>
      <a:accent4>
        <a:srgbClr val="262626"/>
      </a:accent4>
      <a:accent5>
        <a:srgbClr val="EF4A4A"/>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Simple Ligh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1343</Words>
  <Application>Microsoft Macintosh PowerPoint</Application>
  <PresentationFormat>ワイド画面</PresentationFormat>
  <Paragraphs>283</Paragraphs>
  <Slides>21</Slides>
  <Notes>5</Notes>
  <HiddenSlides>0</HiddenSlides>
  <MMClips>0</MMClips>
  <ScaleCrop>false</ScaleCrop>
  <HeadingPairs>
    <vt:vector size="6" baseType="variant">
      <vt:variant>
        <vt:lpstr>使用されているフォント</vt:lpstr>
      </vt:variant>
      <vt:variant>
        <vt:i4>16</vt:i4>
      </vt:variant>
      <vt:variant>
        <vt:lpstr>テーマ</vt:lpstr>
      </vt:variant>
      <vt:variant>
        <vt:i4>3</vt:i4>
      </vt:variant>
      <vt:variant>
        <vt:lpstr>スライド タイトル</vt:lpstr>
      </vt:variant>
      <vt:variant>
        <vt:i4>21</vt:i4>
      </vt:variant>
    </vt:vector>
  </HeadingPairs>
  <TitlesOfParts>
    <vt:vector size="40" baseType="lpstr">
      <vt:lpstr>Arial Unicode MS</vt:lpstr>
      <vt:lpstr>Eina 03 Bold</vt:lpstr>
      <vt:lpstr>맑은 고딕</vt:lpstr>
      <vt:lpstr>ＭＳ Ｐゴシック</vt:lpstr>
      <vt:lpstr>Nikkyou Sans</vt:lpstr>
      <vt:lpstr>Noto Sans CJK JP Bold</vt:lpstr>
      <vt:lpstr>Noto Sans CJK JP Regular</vt:lpstr>
      <vt:lpstr>ヒラギノ角ゴシック W7</vt:lpstr>
      <vt:lpstr>Meiryo</vt:lpstr>
      <vt:lpstr>Apple Chancery</vt:lpstr>
      <vt:lpstr>Arial</vt:lpstr>
      <vt:lpstr>Calibri</vt:lpstr>
      <vt:lpstr>Helvetica</vt:lpstr>
      <vt:lpstr>Helvetica Neue</vt:lpstr>
      <vt:lpstr>Helvetica Neue Light</vt:lpstr>
      <vt:lpstr>Helvetica Neue Medium</vt:lpstr>
      <vt:lpstr>Simple Light</vt:lpstr>
      <vt:lpstr>1_Contents Slide Master</vt:lpstr>
      <vt:lpstr>2_Simple Light</vt:lpstr>
      <vt:lpstr> Global Education Unit 教育事業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世界中の才能を発掘する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reeracoen Hanoi</dc:creator>
  <cp:lastModifiedBy>masuda shimpei</cp:lastModifiedBy>
  <cp:revision>128</cp:revision>
  <cp:lastPrinted>2020-05-25T10:41:55Z</cp:lastPrinted>
  <dcterms:created xsi:type="dcterms:W3CDTF">2020-04-11T09:01:55Z</dcterms:created>
  <dcterms:modified xsi:type="dcterms:W3CDTF">2020-05-25T10:43:48Z</dcterms:modified>
</cp:coreProperties>
</file>